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0"/>
  </p:notesMasterIdLst>
  <p:sldIdLst>
    <p:sldId id="258" r:id="rId2"/>
    <p:sldId id="272" r:id="rId3"/>
    <p:sldId id="275" r:id="rId4"/>
    <p:sldId id="279" r:id="rId5"/>
    <p:sldId id="277" r:id="rId6"/>
    <p:sldId id="303" r:id="rId7"/>
    <p:sldId id="278" r:id="rId8"/>
    <p:sldId id="273" r:id="rId9"/>
    <p:sldId id="268" r:id="rId10"/>
    <p:sldId id="298" r:id="rId11"/>
    <p:sldId id="284" r:id="rId12"/>
    <p:sldId id="285" r:id="rId13"/>
    <p:sldId id="286" r:id="rId14"/>
    <p:sldId id="259" r:id="rId15"/>
    <p:sldId id="299" r:id="rId16"/>
    <p:sldId id="300" r:id="rId17"/>
    <p:sldId id="288" r:id="rId18"/>
    <p:sldId id="301" r:id="rId19"/>
    <p:sldId id="289" r:id="rId20"/>
    <p:sldId id="287" r:id="rId21"/>
    <p:sldId id="305" r:id="rId22"/>
    <p:sldId id="304" r:id="rId23"/>
    <p:sldId id="290" r:id="rId24"/>
    <p:sldId id="291" r:id="rId25"/>
    <p:sldId id="292" r:id="rId26"/>
    <p:sldId id="271" r:id="rId27"/>
    <p:sldId id="293" r:id="rId28"/>
    <p:sldId id="260" r:id="rId29"/>
    <p:sldId id="294" r:id="rId30"/>
    <p:sldId id="274" r:id="rId31"/>
    <p:sldId id="295" r:id="rId32"/>
    <p:sldId id="280" r:id="rId33"/>
    <p:sldId id="296" r:id="rId34"/>
    <p:sldId id="263" r:id="rId35"/>
    <p:sldId id="265" r:id="rId36"/>
    <p:sldId id="282" r:id="rId37"/>
    <p:sldId id="283" r:id="rId38"/>
    <p:sldId id="28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F57DC-F792-C13F-3137-84AA7C92ED0F}" v="705" dt="2024-10-12T13:01:35.4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u Rangasamy" userId="S::chandru.r@supplychainhub.com::11582303-bc94-4eee-95e7-0a5b77deb6df" providerId="AD" clId="Web-{A6AEE87D-9C07-6493-6A19-B87BC46FC49E}"/>
    <pc:docChg chg="addSld modSld">
      <pc:chgData name="Chandru Rangasamy" userId="S::chandru.r@supplychainhub.com::11582303-bc94-4eee-95e7-0a5b77deb6df" providerId="AD" clId="Web-{A6AEE87D-9C07-6493-6A19-B87BC46FC49E}" dt="2024-08-16T12:04:43.580" v="812" actId="1076"/>
      <pc:docMkLst>
        <pc:docMk/>
      </pc:docMkLst>
      <pc:sldChg chg="modSp">
        <pc:chgData name="Chandru Rangasamy" userId="S::chandru.r@supplychainhub.com::11582303-bc94-4eee-95e7-0a5b77deb6df" providerId="AD" clId="Web-{A6AEE87D-9C07-6493-6A19-B87BC46FC49E}" dt="2024-08-16T05:08:25.874" v="106" actId="20577"/>
        <pc:sldMkLst>
          <pc:docMk/>
          <pc:sldMk cId="494831310" sldId="262"/>
        </pc:sldMkLst>
        <pc:spChg chg="mod">
          <ac:chgData name="Chandru Rangasamy" userId="S::chandru.r@supplychainhub.com::11582303-bc94-4eee-95e7-0a5b77deb6df" providerId="AD" clId="Web-{A6AEE87D-9C07-6493-6A19-B87BC46FC49E}" dt="2024-08-16T05:08:25.874" v="106" actId="20577"/>
          <ac:spMkLst>
            <pc:docMk/>
            <pc:sldMk cId="494831310" sldId="262"/>
            <ac:spMk id="3" creationId="{39C7F200-CF82-52CE-E017-036E520A44E5}"/>
          </ac:spMkLst>
        </pc:spChg>
      </pc:sldChg>
      <pc:sldChg chg="modSp">
        <pc:chgData name="Chandru Rangasamy" userId="S::chandru.r@supplychainhub.com::11582303-bc94-4eee-95e7-0a5b77deb6df" providerId="AD" clId="Web-{A6AEE87D-9C07-6493-6A19-B87BC46FC49E}" dt="2024-08-16T05:15:26.602" v="129" actId="20577"/>
        <pc:sldMkLst>
          <pc:docMk/>
          <pc:sldMk cId="1086815447" sldId="263"/>
        </pc:sldMkLst>
        <pc:spChg chg="mod">
          <ac:chgData name="Chandru Rangasamy" userId="S::chandru.r@supplychainhub.com::11582303-bc94-4eee-95e7-0a5b77deb6df" providerId="AD" clId="Web-{A6AEE87D-9C07-6493-6A19-B87BC46FC49E}" dt="2024-08-16T05:15:26.602" v="129" actId="20577"/>
          <ac:spMkLst>
            <pc:docMk/>
            <pc:sldMk cId="1086815447" sldId="263"/>
            <ac:spMk id="4" creationId="{46422E55-A47E-3857-F80B-EBEE82452D57}"/>
          </ac:spMkLst>
        </pc:spChg>
      </pc:sldChg>
      <pc:sldChg chg="addSp delSp modSp">
        <pc:chgData name="Chandru Rangasamy" userId="S::chandru.r@supplychainhub.com::11582303-bc94-4eee-95e7-0a5b77deb6df" providerId="AD" clId="Web-{A6AEE87D-9C07-6493-6A19-B87BC46FC49E}" dt="2024-08-16T04:48:06.562" v="36" actId="20577"/>
        <pc:sldMkLst>
          <pc:docMk/>
          <pc:sldMk cId="2986887641" sldId="272"/>
        </pc:sldMkLst>
        <pc:spChg chg="mod">
          <ac:chgData name="Chandru Rangasamy" userId="S::chandru.r@supplychainhub.com::11582303-bc94-4eee-95e7-0a5b77deb6df" providerId="AD" clId="Web-{A6AEE87D-9C07-6493-6A19-B87BC46FC49E}" dt="2024-08-16T04:48:06.562" v="36" actId="20577"/>
          <ac:spMkLst>
            <pc:docMk/>
            <pc:sldMk cId="2986887641" sldId="272"/>
            <ac:spMk id="5" creationId="{E0DAE8FC-C4BE-D43F-DE7E-4A1718FB2EE9}"/>
          </ac:spMkLst>
        </pc:spChg>
        <pc:graphicFrameChg chg="add del mod">
          <ac:chgData name="Chandru Rangasamy" userId="S::chandru.r@supplychainhub.com::11582303-bc94-4eee-95e7-0a5b77deb6df" providerId="AD" clId="Web-{A6AEE87D-9C07-6493-6A19-B87BC46FC49E}" dt="2024-08-16T04:47:32.233" v="32"/>
          <ac:graphicFrameMkLst>
            <pc:docMk/>
            <pc:sldMk cId="2986887641" sldId="272"/>
            <ac:graphicFrameMk id="3" creationId="{19447220-DA8D-47AF-DAD1-2FE103A8B9A4}"/>
          </ac:graphicFrameMkLst>
        </pc:graphicFrameChg>
      </pc:sldChg>
      <pc:sldChg chg="modSp">
        <pc:chgData name="Chandru Rangasamy" userId="S::chandru.r@supplychainhub.com::11582303-bc94-4eee-95e7-0a5b77deb6df" providerId="AD" clId="Web-{A6AEE87D-9C07-6493-6A19-B87BC46FC49E}" dt="2024-08-16T04:50:51.845" v="77" actId="20577"/>
        <pc:sldMkLst>
          <pc:docMk/>
          <pc:sldMk cId="449010002" sldId="275"/>
        </pc:sldMkLst>
        <pc:spChg chg="mod">
          <ac:chgData name="Chandru Rangasamy" userId="S::chandru.r@supplychainhub.com::11582303-bc94-4eee-95e7-0a5b77deb6df" providerId="AD" clId="Web-{A6AEE87D-9C07-6493-6A19-B87BC46FC49E}" dt="2024-08-16T04:50:51.845" v="77" actId="20577"/>
          <ac:spMkLst>
            <pc:docMk/>
            <pc:sldMk cId="449010002" sldId="275"/>
            <ac:spMk id="6" creationId="{15883155-3386-2B92-C19F-B1E818F8B0BA}"/>
          </ac:spMkLst>
        </pc:spChg>
      </pc:sldChg>
      <pc:sldChg chg="modSp">
        <pc:chgData name="Chandru Rangasamy" userId="S::chandru.r@supplychainhub.com::11582303-bc94-4eee-95e7-0a5b77deb6df" providerId="AD" clId="Web-{A6AEE87D-9C07-6493-6A19-B87BC46FC49E}" dt="2024-08-16T05:08:48.031" v="121" actId="20577"/>
        <pc:sldMkLst>
          <pc:docMk/>
          <pc:sldMk cId="375030902" sldId="280"/>
        </pc:sldMkLst>
        <pc:spChg chg="mod">
          <ac:chgData name="Chandru Rangasamy" userId="S::chandru.r@supplychainhub.com::11582303-bc94-4eee-95e7-0a5b77deb6df" providerId="AD" clId="Web-{A6AEE87D-9C07-6493-6A19-B87BC46FC49E}" dt="2024-08-16T05:08:48.031" v="121" actId="20577"/>
          <ac:spMkLst>
            <pc:docMk/>
            <pc:sldMk cId="375030902" sldId="280"/>
            <ac:spMk id="4" creationId="{24E9EED9-48AD-6698-F0B6-B0E4E947C366}"/>
          </ac:spMkLst>
        </pc:spChg>
      </pc:sldChg>
      <pc:sldChg chg="addSp delSp modSp new mod modClrScheme chgLayout">
        <pc:chgData name="Chandru Rangasamy" userId="S::chandru.r@supplychainhub.com::11582303-bc94-4eee-95e7-0a5b77deb6df" providerId="AD" clId="Web-{A6AEE87D-9C07-6493-6A19-B87BC46FC49E}" dt="2024-08-16T12:04:43.580" v="812" actId="1076"/>
        <pc:sldMkLst>
          <pc:docMk/>
          <pc:sldMk cId="1160899977" sldId="282"/>
        </pc:sldMkLst>
        <pc:spChg chg="add mod">
          <ac:chgData name="Chandru Rangasamy" userId="S::chandru.r@supplychainhub.com::11582303-bc94-4eee-95e7-0a5b77deb6df" providerId="AD" clId="Web-{A6AEE87D-9C07-6493-6A19-B87BC46FC49E}" dt="2024-08-16T05:28:04.477" v="207" actId="20577"/>
          <ac:spMkLst>
            <pc:docMk/>
            <pc:sldMk cId="1160899977" sldId="282"/>
            <ac:spMk id="3" creationId="{8678139E-2E50-E348-8E02-D6BDB8B8A589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05:28:17.118" v="208"/>
          <ac:spMkLst>
            <pc:docMk/>
            <pc:sldMk cId="1160899977" sldId="282"/>
            <ac:spMk id="4" creationId="{D45B310F-C78D-D0C9-286C-3ABA50DC01E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26.970" v="579"/>
          <ac:spMkLst>
            <pc:docMk/>
            <pc:sldMk cId="1160899977" sldId="282"/>
            <ac:spMk id="16" creationId="{0864ACCA-1D03-96BD-6928-272124F97C2A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24.267" v="578"/>
          <ac:spMkLst>
            <pc:docMk/>
            <pc:sldMk cId="1160899977" sldId="282"/>
            <ac:spMk id="17" creationId="{04BB11B7-C317-9948-252B-302A6C2BA7E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21.111" v="577"/>
          <ac:spMkLst>
            <pc:docMk/>
            <pc:sldMk cId="1160899977" sldId="282"/>
            <ac:spMk id="18" creationId="{AB3A981F-C0D2-194E-E277-36EA43929C4D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17.564" v="576"/>
          <ac:spMkLst>
            <pc:docMk/>
            <pc:sldMk cId="1160899977" sldId="282"/>
            <ac:spMk id="19" creationId="{A5107332-45B1-8F82-1310-882699CBC9A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05:44:00.998" v="365"/>
          <ac:spMkLst>
            <pc:docMk/>
            <pc:sldMk cId="1160899977" sldId="282"/>
            <ac:spMk id="20" creationId="{931CD981-6521-BA08-3660-21CD7F02C653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30.455" v="580"/>
          <ac:spMkLst>
            <pc:docMk/>
            <pc:sldMk cId="1160899977" sldId="282"/>
            <ac:spMk id="21" creationId="{9B303C75-FD8F-6C55-85AF-FE8F615B2A92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38.627" v="582"/>
          <ac:spMkLst>
            <pc:docMk/>
            <pc:sldMk cId="1160899977" sldId="282"/>
            <ac:spMk id="22" creationId="{75C4C6A2-FCC2-20F3-3959-920B30522914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34.939" v="581"/>
          <ac:spMkLst>
            <pc:docMk/>
            <pc:sldMk cId="1160899977" sldId="282"/>
            <ac:spMk id="23" creationId="{DE10F153-47D4-20A2-4519-FC54D7C3A2F4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44.799" v="584"/>
          <ac:spMkLst>
            <pc:docMk/>
            <pc:sldMk cId="1160899977" sldId="282"/>
            <ac:spMk id="24" creationId="{34277DDF-1117-F82E-905F-C76E3BDDC32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41.408" v="583"/>
          <ac:spMkLst>
            <pc:docMk/>
            <pc:sldMk cId="1160899977" sldId="282"/>
            <ac:spMk id="25" creationId="{2DE4DB6C-2C52-55DC-F8FB-D0798DB2F9C5}"/>
          </ac:spMkLst>
        </pc:spChg>
        <pc:spChg chg="add del">
          <ac:chgData name="Chandru Rangasamy" userId="S::chandru.r@supplychainhub.com::11582303-bc94-4eee-95e7-0a5b77deb6df" providerId="AD" clId="Web-{A6AEE87D-9C07-6493-6A19-B87BC46FC49E}" dt="2024-08-16T05:46:33.220" v="388"/>
          <ac:spMkLst>
            <pc:docMk/>
            <pc:sldMk cId="1160899977" sldId="282"/>
            <ac:spMk id="26" creationId="{931CD981-6521-BA08-3660-21CD7F02C653}"/>
          </ac:spMkLst>
        </pc:spChg>
        <pc:spChg chg="add del">
          <ac:chgData name="Chandru Rangasamy" userId="S::chandru.r@supplychainhub.com::11582303-bc94-4eee-95e7-0a5b77deb6df" providerId="AD" clId="Web-{A6AEE87D-9C07-6493-6A19-B87BC46FC49E}" dt="2024-08-16T05:46:27.767" v="387"/>
          <ac:spMkLst>
            <pc:docMk/>
            <pc:sldMk cId="1160899977" sldId="282"/>
            <ac:spMk id="27" creationId="{931CD981-6521-BA08-3660-21CD7F02C653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50.611" v="585"/>
          <ac:spMkLst>
            <pc:docMk/>
            <pc:sldMk cId="1160899977" sldId="282"/>
            <ac:spMk id="28" creationId="{963E90D0-C2CD-E434-2D74-7D964789A0BE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55.408" v="586"/>
          <ac:spMkLst>
            <pc:docMk/>
            <pc:sldMk cId="1160899977" sldId="282"/>
            <ac:spMk id="29" creationId="{97E45193-0022-AA74-B4DC-B5F8D8916025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05:46:06.313" v="384"/>
          <ac:spMkLst>
            <pc:docMk/>
            <pc:sldMk cId="1160899977" sldId="282"/>
            <ac:spMk id="30" creationId="{835F588D-8C39-B389-08CC-43AE606D6279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1:59.721" v="587"/>
          <ac:spMkLst>
            <pc:docMk/>
            <pc:sldMk cId="1160899977" sldId="282"/>
            <ac:spMk id="31" creationId="{CDB62E03-3A82-6F30-5B09-3AA0B6AE6C03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03.002" v="588"/>
          <ac:spMkLst>
            <pc:docMk/>
            <pc:sldMk cId="1160899977" sldId="282"/>
            <ac:spMk id="32" creationId="{88990017-50A4-B625-5D70-6E46C05DABEE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07.283" v="589"/>
          <ac:spMkLst>
            <pc:docMk/>
            <pc:sldMk cId="1160899977" sldId="282"/>
            <ac:spMk id="33" creationId="{3B125C3E-5C49-0D60-BDF6-DFBDE6E3AB4E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11.205" v="590"/>
          <ac:spMkLst>
            <pc:docMk/>
            <pc:sldMk cId="1160899977" sldId="282"/>
            <ac:spMk id="34" creationId="{0333AE44-3302-C8EB-C43F-B6070FFB25EC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14.190" v="591"/>
          <ac:spMkLst>
            <pc:docMk/>
            <pc:sldMk cId="1160899977" sldId="282"/>
            <ac:spMk id="35" creationId="{99E97795-8453-3041-F057-3943F5983CEF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17.846" v="592"/>
          <ac:spMkLst>
            <pc:docMk/>
            <pc:sldMk cId="1160899977" sldId="282"/>
            <ac:spMk id="36" creationId="{C2640AC2-6396-EB9D-1796-7656C8811AF4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21.003" v="593"/>
          <ac:spMkLst>
            <pc:docMk/>
            <pc:sldMk cId="1160899977" sldId="282"/>
            <ac:spMk id="37" creationId="{4FC2313A-E9EA-F82D-8C12-91AFC1CEC10F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23.534" v="594"/>
          <ac:spMkLst>
            <pc:docMk/>
            <pc:sldMk cId="1160899977" sldId="282"/>
            <ac:spMk id="38" creationId="{7041BAAD-D777-2BC4-DD40-F55857F97FB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27.284" v="595"/>
          <ac:spMkLst>
            <pc:docMk/>
            <pc:sldMk cId="1160899977" sldId="282"/>
            <ac:spMk id="39" creationId="{7B9A8ABD-F712-AD4F-6B7A-48A66BC886E8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30.034" v="596"/>
          <ac:spMkLst>
            <pc:docMk/>
            <pc:sldMk cId="1160899977" sldId="282"/>
            <ac:spMk id="40" creationId="{B96F94A7-9484-1867-D0B6-AFF3196A1EA2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33.362" v="597"/>
          <ac:spMkLst>
            <pc:docMk/>
            <pc:sldMk cId="1160899977" sldId="282"/>
            <ac:spMk id="41" creationId="{DA87B686-79F5-476D-879F-66F496F3E6F3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36.471" v="598"/>
          <ac:spMkLst>
            <pc:docMk/>
            <pc:sldMk cId="1160899977" sldId="282"/>
            <ac:spMk id="42" creationId="{3AED72F7-1D71-2D87-073A-C375AF8B3BE6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40.722" v="599"/>
          <ac:spMkLst>
            <pc:docMk/>
            <pc:sldMk cId="1160899977" sldId="282"/>
            <ac:spMk id="43" creationId="{7210AD8C-113B-D5F7-A9CC-CE21B3834C54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44.034" v="600"/>
          <ac:spMkLst>
            <pc:docMk/>
            <pc:sldMk cId="1160899977" sldId="282"/>
            <ac:spMk id="44" creationId="{D7645D97-AC27-94EC-4FD0-2537F825D6FF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47.206" v="601"/>
          <ac:spMkLst>
            <pc:docMk/>
            <pc:sldMk cId="1160899977" sldId="282"/>
            <ac:spMk id="45" creationId="{0672AB2D-4E45-C158-974E-18ECD7234DD0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50.316" v="602"/>
          <ac:spMkLst>
            <pc:docMk/>
            <pc:sldMk cId="1160899977" sldId="282"/>
            <ac:spMk id="46" creationId="{7049619F-213E-9297-CDB3-FB0F27FD5DFA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54.362" v="603"/>
          <ac:spMkLst>
            <pc:docMk/>
            <pc:sldMk cId="1160899977" sldId="282"/>
            <ac:spMk id="47" creationId="{099D3FBD-D1F3-A460-0803-5FFBC49EBE06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05:55:40.638" v="437"/>
          <ac:spMkLst>
            <pc:docMk/>
            <pc:sldMk cId="1160899977" sldId="282"/>
            <ac:spMk id="48" creationId="{9E6B5EE8-103C-B9FD-70F9-88F59C546B6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2:57.956" v="604"/>
          <ac:spMkLst>
            <pc:docMk/>
            <pc:sldMk cId="1160899977" sldId="282"/>
            <ac:spMk id="49" creationId="{9E6B5EE8-103C-B9FD-70F9-88F59C546B6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01.175" v="605"/>
          <ac:spMkLst>
            <pc:docMk/>
            <pc:sldMk cId="1160899977" sldId="282"/>
            <ac:spMk id="50" creationId="{9E6B5EE8-103C-B9FD-70F9-88F59C546B6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04.925" v="606"/>
          <ac:spMkLst>
            <pc:docMk/>
            <pc:sldMk cId="1160899977" sldId="282"/>
            <ac:spMk id="51" creationId="{9E6B5EE8-103C-B9FD-70F9-88F59C546B6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09.222" v="607"/>
          <ac:spMkLst>
            <pc:docMk/>
            <pc:sldMk cId="1160899977" sldId="282"/>
            <ac:spMk id="52" creationId="{6EAF1D27-27A1-864E-1279-3AC3D6FCC488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27.285" v="612"/>
          <ac:spMkLst>
            <pc:docMk/>
            <pc:sldMk cId="1160899977" sldId="282"/>
            <ac:spMk id="53" creationId="{CEE5E9A7-F4B9-68AD-893C-CFE700596E08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23.582" v="611"/>
          <ac:spMkLst>
            <pc:docMk/>
            <pc:sldMk cId="1160899977" sldId="282"/>
            <ac:spMk id="54" creationId="{B26E7272-DE02-4B79-8FC6-B91760A0AB9B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20.488" v="610"/>
          <ac:spMkLst>
            <pc:docMk/>
            <pc:sldMk cId="1160899977" sldId="282"/>
            <ac:spMk id="55" creationId="{65BC9787-89B3-25D1-FB80-D8E36C47EC1E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16.957" v="609"/>
          <ac:spMkLst>
            <pc:docMk/>
            <pc:sldMk cId="1160899977" sldId="282"/>
            <ac:spMk id="56" creationId="{FDB52519-6C3C-EC6C-1E68-7CEAF399109F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13.332" v="608"/>
          <ac:spMkLst>
            <pc:docMk/>
            <pc:sldMk cId="1160899977" sldId="282"/>
            <ac:spMk id="57" creationId="{9E426F44-234E-8FB1-F7FF-A8E1FBBBC062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46.348" v="617"/>
          <ac:spMkLst>
            <pc:docMk/>
            <pc:sldMk cId="1160899977" sldId="282"/>
            <ac:spMk id="58" creationId="{F970FF69-12CE-CD58-AD7D-7586CDB4A956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42.254" v="616"/>
          <ac:spMkLst>
            <pc:docMk/>
            <pc:sldMk cId="1160899977" sldId="282"/>
            <ac:spMk id="59" creationId="{315900B4-347E-4950-FC0E-8656E4C1F464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34.957" v="614"/>
          <ac:spMkLst>
            <pc:docMk/>
            <pc:sldMk cId="1160899977" sldId="282"/>
            <ac:spMk id="60" creationId="{82948DF0-9066-49F6-3A80-DA6C2A3EEF8A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38.848" v="615"/>
          <ac:spMkLst>
            <pc:docMk/>
            <pc:sldMk cId="1160899977" sldId="282"/>
            <ac:spMk id="61" creationId="{68707605-346A-DA82-AD36-7CE253635882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31.191" v="613"/>
          <ac:spMkLst>
            <pc:docMk/>
            <pc:sldMk cId="1160899977" sldId="282"/>
            <ac:spMk id="62" creationId="{31A0A603-9F42-BA33-CECA-D9207A53EEA7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59.833" v="621"/>
          <ac:spMkLst>
            <pc:docMk/>
            <pc:sldMk cId="1160899977" sldId="282"/>
            <ac:spMk id="63" creationId="{F533D983-B476-63E1-3B72-1ADC1057C1C7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57.082" v="620"/>
          <ac:spMkLst>
            <pc:docMk/>
            <pc:sldMk cId="1160899977" sldId="282"/>
            <ac:spMk id="64" creationId="{2B103A7B-FC19-EAA8-05FB-9C952B5E7A39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53.551" v="619"/>
          <ac:spMkLst>
            <pc:docMk/>
            <pc:sldMk cId="1160899977" sldId="282"/>
            <ac:spMk id="65" creationId="{436C3C39-C9AB-23D4-B219-C0E332E542D7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3:50.051" v="618"/>
          <ac:spMkLst>
            <pc:docMk/>
            <pc:sldMk cId="1160899977" sldId="282"/>
            <ac:spMk id="66" creationId="{42879099-550D-D917-F084-69302415187F}"/>
          </ac:spMkLst>
        </pc:spChg>
        <pc:graphicFrameChg chg="add del mod modGraphic">
          <ac:chgData name="Chandru Rangasamy" userId="S::chandru.r@supplychainhub.com::11582303-bc94-4eee-95e7-0a5b77deb6df" providerId="AD" clId="Web-{A6AEE87D-9C07-6493-6A19-B87BC46FC49E}" dt="2024-08-16T05:20:28.420" v="152"/>
          <ac:graphicFrameMkLst>
            <pc:docMk/>
            <pc:sldMk cId="1160899977" sldId="282"/>
            <ac:graphicFrameMk id="2" creationId="{A7A711F7-E573-F989-4CAC-530282C088B5}"/>
          </ac:graphicFrameMkLst>
        </pc:graphicFrameChg>
        <pc:graphicFrameChg chg="add del mod ord modGraphic">
          <ac:chgData name="Chandru Rangasamy" userId="S::chandru.r@supplychainhub.com::11582303-bc94-4eee-95e7-0a5b77deb6df" providerId="AD" clId="Web-{A6AEE87D-9C07-6493-6A19-B87BC46FC49E}" dt="2024-08-16T05:21:21.515" v="177"/>
          <ac:graphicFrameMkLst>
            <pc:docMk/>
            <pc:sldMk cId="1160899977" sldId="282"/>
            <ac:graphicFrameMk id="5" creationId="{3D8E26E9-5D52-8832-CC09-328F4DBC5EBB}"/>
          </ac:graphicFrameMkLst>
        </pc:graphicFrameChg>
        <pc:graphicFrameChg chg="add del mod ord modGraphic">
          <ac:chgData name="Chandru Rangasamy" userId="S::chandru.r@supplychainhub.com::11582303-bc94-4eee-95e7-0a5b77deb6df" providerId="AD" clId="Web-{A6AEE87D-9C07-6493-6A19-B87BC46FC49E}" dt="2024-08-16T05:21:35.062" v="179"/>
          <ac:graphicFrameMkLst>
            <pc:docMk/>
            <pc:sldMk cId="1160899977" sldId="282"/>
            <ac:graphicFrameMk id="12" creationId="{8D750415-5C97-7ACB-6FC9-2B09354995BA}"/>
          </ac:graphicFrameMkLst>
        </pc:graphicFrameChg>
        <pc:graphicFrameChg chg="add del mod ord modGraphic">
          <ac:chgData name="Chandru Rangasamy" userId="S::chandru.r@supplychainhub.com::11582303-bc94-4eee-95e7-0a5b77deb6df" providerId="AD" clId="Web-{A6AEE87D-9C07-6493-6A19-B87BC46FC49E}" dt="2024-08-16T05:24:51.285" v="197"/>
          <ac:graphicFrameMkLst>
            <pc:docMk/>
            <pc:sldMk cId="1160899977" sldId="282"/>
            <ac:graphicFrameMk id="13" creationId="{D5A975A3-CCB8-B31C-3AFC-BB302B7C0F5C}"/>
          </ac:graphicFrameMkLst>
        </pc:graphicFrameChg>
        <pc:graphicFrameChg chg="add del mod ord modGraphic">
          <ac:chgData name="Chandru Rangasamy" userId="S::chandru.r@supplychainhub.com::11582303-bc94-4eee-95e7-0a5b77deb6df" providerId="AD" clId="Web-{A6AEE87D-9C07-6493-6A19-B87BC46FC49E}" dt="2024-08-16T05:28:03.805" v="206"/>
          <ac:graphicFrameMkLst>
            <pc:docMk/>
            <pc:sldMk cId="1160899977" sldId="282"/>
            <ac:graphicFrameMk id="14" creationId="{5517F084-8832-9759-C26B-9A0ACFACF773}"/>
          </ac:graphicFrameMkLst>
        </pc:graphicFrameChg>
        <pc:graphicFrameChg chg="add mod ord modGraphic">
          <ac:chgData name="Chandru Rangasamy" userId="S::chandru.r@supplychainhub.com::11582303-bc94-4eee-95e7-0a5b77deb6df" providerId="AD" clId="Web-{A6AEE87D-9C07-6493-6A19-B87BC46FC49E}" dt="2024-08-16T12:04:43.580" v="812" actId="1076"/>
          <ac:graphicFrameMkLst>
            <pc:docMk/>
            <pc:sldMk cId="1160899977" sldId="282"/>
            <ac:graphicFrameMk id="15" creationId="{1C321373-1C98-DCDC-F2D0-E45640A8824B}"/>
          </ac:graphicFrameMkLst>
        </pc:graphicFrameChg>
        <pc:picChg chg="add del mod">
          <ac:chgData name="Chandru Rangasamy" userId="S::chandru.r@supplychainhub.com::11582303-bc94-4eee-95e7-0a5b77deb6df" providerId="AD" clId="Web-{A6AEE87D-9C07-6493-6A19-B87BC46FC49E}" dt="2024-08-16T12:04:26.751" v="809"/>
          <ac:picMkLst>
            <pc:docMk/>
            <pc:sldMk cId="1160899977" sldId="282"/>
            <ac:picMk id="2" creationId="{612D96DF-27F4-A015-042C-9D6B63E61251}"/>
          </ac:picMkLst>
        </pc:picChg>
        <pc:picChg chg="add del mod">
          <ac:chgData name="Chandru Rangasamy" userId="S::chandru.r@supplychainhub.com::11582303-bc94-4eee-95e7-0a5b77deb6df" providerId="AD" clId="Web-{A6AEE87D-9C07-6493-6A19-B87BC46FC49E}" dt="2024-08-16T12:04:09.814" v="803"/>
          <ac:picMkLst>
            <pc:docMk/>
            <pc:sldMk cId="1160899977" sldId="282"/>
            <ac:picMk id="4" creationId="{6AB380F6-82F4-FEDE-FC40-7FAD08F5CE6C}"/>
          </ac:picMkLst>
        </pc:picChg>
      </pc:sldChg>
      <pc:sldChg chg="addSp delSp modSp add replId">
        <pc:chgData name="Chandru Rangasamy" userId="S::chandru.r@supplychainhub.com::11582303-bc94-4eee-95e7-0a5b77deb6df" providerId="AD" clId="Web-{A6AEE87D-9C07-6493-6A19-B87BC46FC49E}" dt="2024-08-16T12:02:16.483" v="789"/>
        <pc:sldMkLst>
          <pc:docMk/>
          <pc:sldMk cId="3073445471" sldId="283"/>
        </pc:sldMkLst>
        <pc:spChg chg="add del mod">
          <ac:chgData name="Chandru Rangasamy" userId="S::chandru.r@supplychainhub.com::11582303-bc94-4eee-95e7-0a5b77deb6df" providerId="AD" clId="Web-{A6AEE87D-9C07-6493-6A19-B87BC46FC49E}" dt="2024-08-16T05:33:46.765" v="286"/>
          <ac:spMkLst>
            <pc:docMk/>
            <pc:sldMk cId="3073445471" sldId="283"/>
            <ac:spMk id="4" creationId="{12A414A0-45D0-D345-66F9-15FE2DC39836}"/>
          </ac:spMkLst>
        </pc:spChg>
        <pc:spChg chg="add del">
          <ac:chgData name="Chandru Rangasamy" userId="S::chandru.r@supplychainhub.com::11582303-bc94-4eee-95e7-0a5b77deb6df" providerId="AD" clId="Web-{A6AEE87D-9C07-6493-6A19-B87BC46FC49E}" dt="2024-08-16T11:55:48.413" v="650"/>
          <ac:spMkLst>
            <pc:docMk/>
            <pc:sldMk cId="3073445471" sldId="283"/>
            <ac:spMk id="7" creationId="{53F98823-06DC-084E-9417-7E57AE8F7B63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44.428" v="649"/>
          <ac:spMkLst>
            <pc:docMk/>
            <pc:sldMk cId="3073445471" sldId="283"/>
            <ac:spMk id="9" creationId="{4029262E-570F-4E16-CD28-F543B55D6DB8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41.147" v="648"/>
          <ac:spMkLst>
            <pc:docMk/>
            <pc:sldMk cId="3073445471" sldId="283"/>
            <ac:spMk id="11" creationId="{B3E5EFA9-7E4B-DA93-D775-46F6147A43EA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36.538" v="647"/>
          <ac:spMkLst>
            <pc:docMk/>
            <pc:sldMk cId="3073445471" sldId="283"/>
            <ac:spMk id="13" creationId="{08323F18-3938-BA04-F741-43085FDD9FCC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33.460" v="646"/>
          <ac:spMkLst>
            <pc:docMk/>
            <pc:sldMk cId="3073445471" sldId="283"/>
            <ac:spMk id="16" creationId="{0084EBB6-8DB4-AD66-F84F-77D60872CF33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6:06.132" v="655"/>
          <ac:spMkLst>
            <pc:docMk/>
            <pc:sldMk cId="3073445471" sldId="283"/>
            <ac:spMk id="18" creationId="{31525554-3A2B-8447-7658-4A6944D3FBCE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6:02.632" v="654"/>
          <ac:spMkLst>
            <pc:docMk/>
            <pc:sldMk cId="3073445471" sldId="283"/>
            <ac:spMk id="20" creationId="{14B4C0D2-9F69-477D-A67A-97980613BBD1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59.366" v="653"/>
          <ac:spMkLst>
            <pc:docMk/>
            <pc:sldMk cId="3073445471" sldId="283"/>
            <ac:spMk id="22" creationId="{68326436-D000-1507-668B-E9535A558A42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56.225" v="652"/>
          <ac:spMkLst>
            <pc:docMk/>
            <pc:sldMk cId="3073445471" sldId="283"/>
            <ac:spMk id="24" creationId="{AFBC0FA0-4805-2299-0D10-382397E19812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52.304" v="651"/>
          <ac:spMkLst>
            <pc:docMk/>
            <pc:sldMk cId="3073445471" sldId="283"/>
            <ac:spMk id="26" creationId="{7BA8ADCB-04F8-55F3-9F47-8311D20A685A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18.053" v="642"/>
          <ac:spMkLst>
            <pc:docMk/>
            <pc:sldMk cId="3073445471" sldId="283"/>
            <ac:spMk id="28" creationId="{AF613D04-BCBD-7604-DA4E-D0416CB8542A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29.116" v="645"/>
          <ac:spMkLst>
            <pc:docMk/>
            <pc:sldMk cId="3073445471" sldId="283"/>
            <ac:spMk id="30" creationId="{D50368ED-B60E-D942-C777-9C1A744FCCE3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21.834" v="643"/>
          <ac:spMkLst>
            <pc:docMk/>
            <pc:sldMk cId="3073445471" sldId="283"/>
            <ac:spMk id="32" creationId="{CDF54109-EDE3-067E-7B8E-F15B430BE882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25.053" v="644"/>
          <ac:spMkLst>
            <pc:docMk/>
            <pc:sldMk cId="3073445471" sldId="283"/>
            <ac:spMk id="34" creationId="{6E6E1656-2ED4-215A-9213-5A8F487A3670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14.428" v="641"/>
          <ac:spMkLst>
            <pc:docMk/>
            <pc:sldMk cId="3073445471" sldId="283"/>
            <ac:spMk id="36" creationId="{DD672E15-D687-78E7-006E-0C4C99D0BBC4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10.834" v="640"/>
          <ac:spMkLst>
            <pc:docMk/>
            <pc:sldMk cId="3073445471" sldId="283"/>
            <ac:spMk id="38" creationId="{ED1BEAB3-1D9F-139A-25FA-159E6BB0B6C1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03.896" v="638"/>
          <ac:spMkLst>
            <pc:docMk/>
            <pc:sldMk cId="3073445471" sldId="283"/>
            <ac:spMk id="40" creationId="{40E0CAB6-9DE9-28F0-EF93-5EF5B78861C0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5:07.584" v="639"/>
          <ac:spMkLst>
            <pc:docMk/>
            <pc:sldMk cId="3073445471" sldId="283"/>
            <ac:spMk id="42" creationId="{CA7FE614-846B-0528-B4C7-DCB9D7D0E822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59.537" v="637"/>
          <ac:spMkLst>
            <pc:docMk/>
            <pc:sldMk cId="3073445471" sldId="283"/>
            <ac:spMk id="44" creationId="{66DA8242-B852-FE79-58E9-B013F9265ED5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56.209" v="636"/>
          <ac:spMkLst>
            <pc:docMk/>
            <pc:sldMk cId="3073445471" sldId="283"/>
            <ac:spMk id="46" creationId="{4B8AB7D4-4370-1091-5211-CF2E20A8008C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52.146" v="635"/>
          <ac:spMkLst>
            <pc:docMk/>
            <pc:sldMk cId="3073445471" sldId="283"/>
            <ac:spMk id="48" creationId="{43835B5B-C503-F2A7-486D-3F022E85B649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49.334" v="634"/>
          <ac:spMkLst>
            <pc:docMk/>
            <pc:sldMk cId="3073445471" sldId="283"/>
            <ac:spMk id="50" creationId="{236CDD22-EE38-982C-2E4F-D1E5A64A385D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40.036" v="632"/>
          <ac:spMkLst>
            <pc:docMk/>
            <pc:sldMk cId="3073445471" sldId="283"/>
            <ac:spMk id="52" creationId="{427FFAC5-8CB4-F7C3-B71F-75B256C5D7C3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46.068" v="633"/>
          <ac:spMkLst>
            <pc:docMk/>
            <pc:sldMk cId="3073445471" sldId="283"/>
            <ac:spMk id="54" creationId="{D1687E81-4EB3-B3A4-ECD6-7F8E2F67786E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37.333" v="631"/>
          <ac:spMkLst>
            <pc:docMk/>
            <pc:sldMk cId="3073445471" sldId="283"/>
            <ac:spMk id="56" creationId="{1E1448A6-22BA-5908-467E-4287B38931BE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33.630" v="630"/>
          <ac:spMkLst>
            <pc:docMk/>
            <pc:sldMk cId="3073445471" sldId="283"/>
            <ac:spMk id="58" creationId="{68E40349-36A2-EC4D-21AD-B5437033EC4C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27.505" v="628"/>
          <ac:spMkLst>
            <pc:docMk/>
            <pc:sldMk cId="3073445471" sldId="283"/>
            <ac:spMk id="60" creationId="{77FA120A-FF1C-93C0-6E16-661484D91F66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30.583" v="629"/>
          <ac:spMkLst>
            <pc:docMk/>
            <pc:sldMk cId="3073445471" sldId="283"/>
            <ac:spMk id="62" creationId="{939724B9-E08A-B006-6865-1713F9DCD301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23.989" v="627"/>
          <ac:spMkLst>
            <pc:docMk/>
            <pc:sldMk cId="3073445471" sldId="283"/>
            <ac:spMk id="64" creationId="{1FC5D1D1-824D-CD85-D4A4-2751B46A008E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05.489" v="622"/>
          <ac:spMkLst>
            <pc:docMk/>
            <pc:sldMk cId="3073445471" sldId="283"/>
            <ac:spMk id="66" creationId="{588443F1-B480-8C61-D76A-21178DE79038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10.255" v="623"/>
          <ac:spMkLst>
            <pc:docMk/>
            <pc:sldMk cId="3073445471" sldId="283"/>
            <ac:spMk id="68" creationId="{6125AF6E-2FB3-045A-4BD7-B288AB9A0958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13.333" v="624"/>
          <ac:spMkLst>
            <pc:docMk/>
            <pc:sldMk cId="3073445471" sldId="283"/>
            <ac:spMk id="70" creationId="{92B87D65-F96D-5E87-E59F-E974B8394407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17.239" v="625"/>
          <ac:spMkLst>
            <pc:docMk/>
            <pc:sldMk cId="3073445471" sldId="283"/>
            <ac:spMk id="72" creationId="{E0D63EA5-11DC-D74F-1F3F-0035DB27385F}"/>
          </ac:spMkLst>
        </pc:spChg>
        <pc:spChg chg="add del mod">
          <ac:chgData name="Chandru Rangasamy" userId="S::chandru.r@supplychainhub.com::11582303-bc94-4eee-95e7-0a5b77deb6df" providerId="AD" clId="Web-{A6AEE87D-9C07-6493-6A19-B87BC46FC49E}" dt="2024-08-16T11:54:20.270" v="626"/>
          <ac:spMkLst>
            <pc:docMk/>
            <pc:sldMk cId="3073445471" sldId="283"/>
            <ac:spMk id="74" creationId="{2752C244-229E-6594-FC0D-AF2880659576}"/>
          </ac:spMkLst>
        </pc:spChg>
        <pc:graphicFrameChg chg="add mod ord modGraphic">
          <ac:chgData name="Chandru Rangasamy" userId="S::chandru.r@supplychainhub.com::11582303-bc94-4eee-95e7-0a5b77deb6df" providerId="AD" clId="Web-{A6AEE87D-9C07-6493-6A19-B87BC46FC49E}" dt="2024-08-16T12:02:16.483" v="789"/>
          <ac:graphicFrameMkLst>
            <pc:docMk/>
            <pc:sldMk cId="3073445471" sldId="283"/>
            <ac:graphicFrameMk id="5" creationId="{58A6A03F-FF62-6013-5E11-504C979D69C6}"/>
          </ac:graphicFrameMkLst>
        </pc:graphicFrameChg>
        <pc:graphicFrameChg chg="del">
          <ac:chgData name="Chandru Rangasamy" userId="S::chandru.r@supplychainhub.com::11582303-bc94-4eee-95e7-0a5b77deb6df" providerId="AD" clId="Web-{A6AEE87D-9C07-6493-6A19-B87BC46FC49E}" dt="2024-08-16T05:33:26.687" v="285"/>
          <ac:graphicFrameMkLst>
            <pc:docMk/>
            <pc:sldMk cId="3073445471" sldId="283"/>
            <ac:graphicFrameMk id="15" creationId="{1C321373-1C98-DCDC-F2D0-E45640A8824B}"/>
          </ac:graphicFrameMkLst>
        </pc:graphicFrameChg>
      </pc:sldChg>
    </pc:docChg>
  </pc:docChgLst>
  <pc:docChgLst>
    <pc:chgData name="Chandru Rangasamy" userId="S::chandru.r@supplychainhub.com::11582303-bc94-4eee-95e7-0a5b77deb6df" providerId="AD" clId="Web-{A86CC06B-DDEC-A2C2-00EB-AE7F34A2AB76}"/>
    <pc:docChg chg="addSld delSld modSld">
      <pc:chgData name="Chandru Rangasamy" userId="S::chandru.r@supplychainhub.com::11582303-bc94-4eee-95e7-0a5b77deb6df" providerId="AD" clId="Web-{A86CC06B-DDEC-A2C2-00EB-AE7F34A2AB76}" dt="2024-09-04T17:57:34.268" v="161"/>
      <pc:docMkLst>
        <pc:docMk/>
      </pc:docMkLst>
      <pc:sldChg chg="modSp">
        <pc:chgData name="Chandru Rangasamy" userId="S::chandru.r@supplychainhub.com::11582303-bc94-4eee-95e7-0a5b77deb6df" providerId="AD" clId="Web-{A86CC06B-DDEC-A2C2-00EB-AE7F34A2AB76}" dt="2024-09-04T17:43:23.055" v="111" actId="20577"/>
        <pc:sldMkLst>
          <pc:docMk/>
          <pc:sldMk cId="494831310" sldId="262"/>
        </pc:sldMkLst>
        <pc:spChg chg="mod">
          <ac:chgData name="Chandru Rangasamy" userId="S::chandru.r@supplychainhub.com::11582303-bc94-4eee-95e7-0a5b77deb6df" providerId="AD" clId="Web-{A86CC06B-DDEC-A2C2-00EB-AE7F34A2AB76}" dt="2024-09-04T17:43:23.055" v="111" actId="20577"/>
          <ac:spMkLst>
            <pc:docMk/>
            <pc:sldMk cId="494831310" sldId="262"/>
            <ac:spMk id="2" creationId="{00000000-0000-0000-0000-000000000000}"/>
          </ac:spMkLst>
        </pc:spChg>
      </pc:sldChg>
      <pc:sldChg chg="modSp">
        <pc:chgData name="Chandru Rangasamy" userId="S::chandru.r@supplychainhub.com::11582303-bc94-4eee-95e7-0a5b77deb6df" providerId="AD" clId="Web-{A86CC06B-DDEC-A2C2-00EB-AE7F34A2AB76}" dt="2024-09-04T17:57:34.268" v="161"/>
        <pc:sldMkLst>
          <pc:docMk/>
          <pc:sldMk cId="1160899977" sldId="282"/>
        </pc:sldMkLst>
        <pc:graphicFrameChg chg="mod modGraphic">
          <ac:chgData name="Chandru Rangasamy" userId="S::chandru.r@supplychainhub.com::11582303-bc94-4eee-95e7-0a5b77deb6df" providerId="AD" clId="Web-{A86CC06B-DDEC-A2C2-00EB-AE7F34A2AB76}" dt="2024-09-04T17:57:34.268" v="161"/>
          <ac:graphicFrameMkLst>
            <pc:docMk/>
            <pc:sldMk cId="1160899977" sldId="282"/>
            <ac:graphicFrameMk id="15" creationId="{1C321373-1C98-DCDC-F2D0-E45640A8824B}"/>
          </ac:graphicFrameMkLst>
        </pc:graphicFrameChg>
      </pc:sldChg>
      <pc:sldChg chg="modSp">
        <pc:chgData name="Chandru Rangasamy" userId="S::chandru.r@supplychainhub.com::11582303-bc94-4eee-95e7-0a5b77deb6df" providerId="AD" clId="Web-{A86CC06B-DDEC-A2C2-00EB-AE7F34A2AB76}" dt="2024-09-04T17:31:59.326" v="5" actId="14100"/>
        <pc:sldMkLst>
          <pc:docMk/>
          <pc:sldMk cId="574893760" sldId="296"/>
        </pc:sldMkLst>
        <pc:spChg chg="mod">
          <ac:chgData name="Chandru Rangasamy" userId="S::chandru.r@supplychainhub.com::11582303-bc94-4eee-95e7-0a5b77deb6df" providerId="AD" clId="Web-{A86CC06B-DDEC-A2C2-00EB-AE7F34A2AB76}" dt="2024-09-04T17:31:59.326" v="5" actId="14100"/>
          <ac:spMkLst>
            <pc:docMk/>
            <pc:sldMk cId="574893760" sldId="296"/>
            <ac:spMk id="4" creationId="{24E9EED9-48AD-6698-F0B6-B0E4E947C366}"/>
          </ac:spMkLst>
        </pc:spChg>
      </pc:sldChg>
      <pc:sldChg chg="addSp delSp modSp add del replId">
        <pc:chgData name="Chandru Rangasamy" userId="S::chandru.r@supplychainhub.com::11582303-bc94-4eee-95e7-0a5b77deb6df" providerId="AD" clId="Web-{A86CC06B-DDEC-A2C2-00EB-AE7F34A2AB76}" dt="2024-09-04T17:40:34.241" v="82"/>
        <pc:sldMkLst>
          <pc:docMk/>
          <pc:sldMk cId="4284354291" sldId="297"/>
        </pc:sldMkLst>
        <pc:spChg chg="mod">
          <ac:chgData name="Chandru Rangasamy" userId="S::chandru.r@supplychainhub.com::11582303-bc94-4eee-95e7-0a5b77deb6df" providerId="AD" clId="Web-{A86CC06B-DDEC-A2C2-00EB-AE7F34A2AB76}" dt="2024-09-04T17:36:50.954" v="61" actId="20577"/>
          <ac:spMkLst>
            <pc:docMk/>
            <pc:sldMk cId="4284354291" sldId="297"/>
            <ac:spMk id="7" creationId="{98B411F8-703E-5D95-9816-A0E8E437FA41}"/>
          </ac:spMkLst>
        </pc:spChg>
        <pc:picChg chg="del">
          <ac:chgData name="Chandru Rangasamy" userId="S::chandru.r@supplychainhub.com::11582303-bc94-4eee-95e7-0a5b77deb6df" providerId="AD" clId="Web-{A86CC06B-DDEC-A2C2-00EB-AE7F34A2AB76}" dt="2024-09-04T17:35:48.938" v="34"/>
          <ac:picMkLst>
            <pc:docMk/>
            <pc:sldMk cId="4284354291" sldId="297"/>
            <ac:picMk id="2" creationId="{D31225F0-F63D-7489-006E-F6BAF4EB3436}"/>
          </ac:picMkLst>
        </pc:picChg>
        <pc:picChg chg="add del mod">
          <ac:chgData name="Chandru Rangasamy" userId="S::chandru.r@supplychainhub.com::11582303-bc94-4eee-95e7-0a5b77deb6df" providerId="AD" clId="Web-{A86CC06B-DDEC-A2C2-00EB-AE7F34A2AB76}" dt="2024-09-04T17:38:10.458" v="72"/>
          <ac:picMkLst>
            <pc:docMk/>
            <pc:sldMk cId="4284354291" sldId="297"/>
            <ac:picMk id="3" creationId="{1B393683-A6B1-0D10-E822-BBA3CBC89711}"/>
          </ac:picMkLst>
        </pc:picChg>
        <pc:picChg chg="add mod">
          <ac:chgData name="Chandru Rangasamy" userId="S::chandru.r@supplychainhub.com::11582303-bc94-4eee-95e7-0a5b77deb6df" providerId="AD" clId="Web-{A86CC06B-DDEC-A2C2-00EB-AE7F34A2AB76}" dt="2024-09-04T17:39:32.756" v="81" actId="14100"/>
          <ac:picMkLst>
            <pc:docMk/>
            <pc:sldMk cId="4284354291" sldId="297"/>
            <ac:picMk id="4" creationId="{C5BED70F-EA21-59AB-EE18-97F44BFF1E7E}"/>
          </ac:picMkLst>
        </pc:picChg>
      </pc:sldChg>
      <pc:sldChg chg="addSp delSp modSp add replId">
        <pc:chgData name="Chandru Rangasamy" userId="S::chandru.r@supplychainhub.com::11582303-bc94-4eee-95e7-0a5b77deb6df" providerId="AD" clId="Web-{A86CC06B-DDEC-A2C2-00EB-AE7F34A2AB76}" dt="2024-09-04T17:38:24.708" v="77" actId="14100"/>
        <pc:sldMkLst>
          <pc:docMk/>
          <pc:sldMk cId="2606040802" sldId="298"/>
        </pc:sldMkLst>
        <pc:spChg chg="add del">
          <ac:chgData name="Chandru Rangasamy" userId="S::chandru.r@supplychainhub.com::11582303-bc94-4eee-95e7-0a5b77deb6df" providerId="AD" clId="Web-{A86CC06B-DDEC-A2C2-00EB-AE7F34A2AB76}" dt="2024-09-04T17:36:12.969" v="37"/>
          <ac:spMkLst>
            <pc:docMk/>
            <pc:sldMk cId="2606040802" sldId="298"/>
            <ac:spMk id="3" creationId="{98B411F8-703E-5D95-9816-A0E8E437FA41}"/>
          </ac:spMkLst>
        </pc:spChg>
        <pc:spChg chg="add mod">
          <ac:chgData name="Chandru Rangasamy" userId="S::chandru.r@supplychainhub.com::11582303-bc94-4eee-95e7-0a5b77deb6df" providerId="AD" clId="Web-{A86CC06B-DDEC-A2C2-00EB-AE7F34A2AB76}" dt="2024-09-04T17:36:40.016" v="47" actId="20577"/>
          <ac:spMkLst>
            <pc:docMk/>
            <pc:sldMk cId="2606040802" sldId="298"/>
            <ac:spMk id="5" creationId="{C9DCD3A7-85EB-8308-5C6B-43E1A1106D6E}"/>
          </ac:spMkLst>
        </pc:spChg>
        <pc:spChg chg="del">
          <ac:chgData name="Chandru Rangasamy" userId="S::chandru.r@supplychainhub.com::11582303-bc94-4eee-95e7-0a5b77deb6df" providerId="AD" clId="Web-{A86CC06B-DDEC-A2C2-00EB-AE7F34A2AB76}" dt="2024-09-04T17:36:09.547" v="35"/>
          <ac:spMkLst>
            <pc:docMk/>
            <pc:sldMk cId="2606040802" sldId="298"/>
            <ac:spMk id="7" creationId="{98B411F8-703E-5D95-9816-A0E8E437FA41}"/>
          </ac:spMkLst>
        </pc:spChg>
        <pc:picChg chg="del">
          <ac:chgData name="Chandru Rangasamy" userId="S::chandru.r@supplychainhub.com::11582303-bc94-4eee-95e7-0a5b77deb6df" providerId="AD" clId="Web-{A86CC06B-DDEC-A2C2-00EB-AE7F34A2AB76}" dt="2024-09-04T17:36:56.907" v="62"/>
          <ac:picMkLst>
            <pc:docMk/>
            <pc:sldMk cId="2606040802" sldId="298"/>
            <ac:picMk id="2" creationId="{D31225F0-F63D-7489-006E-F6BAF4EB3436}"/>
          </ac:picMkLst>
        </pc:picChg>
        <pc:picChg chg="add mod">
          <ac:chgData name="Chandru Rangasamy" userId="S::chandru.r@supplychainhub.com::11582303-bc94-4eee-95e7-0a5b77deb6df" providerId="AD" clId="Web-{A86CC06B-DDEC-A2C2-00EB-AE7F34A2AB76}" dt="2024-09-04T17:38:24.708" v="77" actId="14100"/>
          <ac:picMkLst>
            <pc:docMk/>
            <pc:sldMk cId="2606040802" sldId="298"/>
            <ac:picMk id="8" creationId="{275B39B0-A9BB-99D7-31F8-E80D9A05A363}"/>
          </ac:picMkLst>
        </pc:picChg>
      </pc:sldChg>
      <pc:sldChg chg="addSp delSp modSp add replId">
        <pc:chgData name="Chandru Rangasamy" userId="S::chandru.r@supplychainhub.com::11582303-bc94-4eee-95e7-0a5b77deb6df" providerId="AD" clId="Web-{A86CC06B-DDEC-A2C2-00EB-AE7F34A2AB76}" dt="2024-09-04T17:46:14.354" v="126" actId="20577"/>
        <pc:sldMkLst>
          <pc:docMk/>
          <pc:sldMk cId="3569348628" sldId="299"/>
        </pc:sldMkLst>
        <pc:spChg chg="del">
          <ac:chgData name="Chandru Rangasamy" userId="S::chandru.r@supplychainhub.com::11582303-bc94-4eee-95e7-0a5b77deb6df" providerId="AD" clId="Web-{A86CC06B-DDEC-A2C2-00EB-AE7F34A2AB76}" dt="2024-09-04T17:44:19.134" v="113"/>
          <ac:spMkLst>
            <pc:docMk/>
            <pc:sldMk cId="3569348628" sldId="299"/>
            <ac:spMk id="2" creationId="{00000000-0000-0000-0000-000000000000}"/>
          </ac:spMkLst>
        </pc:spChg>
        <pc:spChg chg="add mod">
          <ac:chgData name="Chandru Rangasamy" userId="S::chandru.r@supplychainhub.com::11582303-bc94-4eee-95e7-0a5b77deb6df" providerId="AD" clId="Web-{A86CC06B-DDEC-A2C2-00EB-AE7F34A2AB76}" dt="2024-09-04T17:46:14.354" v="126" actId="20577"/>
          <ac:spMkLst>
            <pc:docMk/>
            <pc:sldMk cId="3569348628" sldId="299"/>
            <ac:spMk id="4" creationId="{B201DAB2-2C1F-E69B-D05B-33635262B198}"/>
          </ac:spMkLst>
        </pc:spChg>
        <pc:picChg chg="add mod">
          <ac:chgData name="Chandru Rangasamy" userId="S::chandru.r@supplychainhub.com::11582303-bc94-4eee-95e7-0a5b77deb6df" providerId="AD" clId="Web-{A86CC06B-DDEC-A2C2-00EB-AE7F34A2AB76}" dt="2024-09-04T17:45:42.322" v="117" actId="14100"/>
          <ac:picMkLst>
            <pc:docMk/>
            <pc:sldMk cId="3569348628" sldId="299"/>
            <ac:picMk id="3" creationId="{EC8E251E-4121-7893-C2D3-6B8D95711939}"/>
          </ac:picMkLst>
        </pc:picChg>
        <pc:picChg chg="del">
          <ac:chgData name="Chandru Rangasamy" userId="S::chandru.r@supplychainhub.com::11582303-bc94-4eee-95e7-0a5b77deb6df" providerId="AD" clId="Web-{A86CC06B-DDEC-A2C2-00EB-AE7F34A2AB76}" dt="2024-09-04T17:45:28.650" v="114"/>
          <ac:picMkLst>
            <pc:docMk/>
            <pc:sldMk cId="3569348628" sldId="299"/>
            <ac:picMk id="9" creationId="{BB99C253-55F6-F544-52A1-2B40FDA545D4}"/>
          </ac:picMkLst>
        </pc:picChg>
      </pc:sldChg>
      <pc:sldChg chg="addSp delSp modSp add replId">
        <pc:chgData name="Chandru Rangasamy" userId="S::chandru.r@supplychainhub.com::11582303-bc94-4eee-95e7-0a5b77deb6df" providerId="AD" clId="Web-{A86CC06B-DDEC-A2C2-00EB-AE7F34A2AB76}" dt="2024-09-04T17:47:07.839" v="136" actId="20577"/>
        <pc:sldMkLst>
          <pc:docMk/>
          <pc:sldMk cId="1135973968" sldId="300"/>
        </pc:sldMkLst>
        <pc:spChg chg="mod">
          <ac:chgData name="Chandru Rangasamy" userId="S::chandru.r@supplychainhub.com::11582303-bc94-4eee-95e7-0a5b77deb6df" providerId="AD" clId="Web-{A86CC06B-DDEC-A2C2-00EB-AE7F34A2AB76}" dt="2024-09-04T17:47:07.839" v="136" actId="20577"/>
          <ac:spMkLst>
            <pc:docMk/>
            <pc:sldMk cId="1135973968" sldId="300"/>
            <ac:spMk id="4" creationId="{B201DAB2-2C1F-E69B-D05B-33635262B198}"/>
          </ac:spMkLst>
        </pc:spChg>
        <pc:picChg chg="add mod">
          <ac:chgData name="Chandru Rangasamy" userId="S::chandru.r@supplychainhub.com::11582303-bc94-4eee-95e7-0a5b77deb6df" providerId="AD" clId="Web-{A86CC06B-DDEC-A2C2-00EB-AE7F34A2AB76}" dt="2024-09-04T17:46:57.683" v="133" actId="14100"/>
          <ac:picMkLst>
            <pc:docMk/>
            <pc:sldMk cId="1135973968" sldId="300"/>
            <ac:picMk id="2" creationId="{92613EAD-378A-3A9F-8EEF-7687BD061330}"/>
          </ac:picMkLst>
        </pc:picChg>
        <pc:picChg chg="del">
          <ac:chgData name="Chandru Rangasamy" userId="S::chandru.r@supplychainhub.com::11582303-bc94-4eee-95e7-0a5b77deb6df" providerId="AD" clId="Web-{A86CC06B-DDEC-A2C2-00EB-AE7F34A2AB76}" dt="2024-09-04T17:46:24.292" v="128"/>
          <ac:picMkLst>
            <pc:docMk/>
            <pc:sldMk cId="1135973968" sldId="300"/>
            <ac:picMk id="3" creationId="{EC8E251E-4121-7893-C2D3-6B8D95711939}"/>
          </ac:picMkLst>
        </pc:picChg>
      </pc:sldChg>
      <pc:sldChg chg="delSp modSp add del replId">
        <pc:chgData name="Chandru Rangasamy" userId="S::chandru.r@supplychainhub.com::11582303-bc94-4eee-95e7-0a5b77deb6df" providerId="AD" clId="Web-{A86CC06B-DDEC-A2C2-00EB-AE7F34A2AB76}" dt="2024-09-04T17:53:33.062" v="140"/>
        <pc:sldMkLst>
          <pc:docMk/>
          <pc:sldMk cId="741623299" sldId="301"/>
        </pc:sldMkLst>
        <pc:spChg chg="mod">
          <ac:chgData name="Chandru Rangasamy" userId="S::chandru.r@supplychainhub.com::11582303-bc94-4eee-95e7-0a5b77deb6df" providerId="AD" clId="Web-{A86CC06B-DDEC-A2C2-00EB-AE7F34A2AB76}" dt="2024-09-04T17:49:08.497" v="138" actId="1076"/>
          <ac:spMkLst>
            <pc:docMk/>
            <pc:sldMk cId="741623299" sldId="301"/>
            <ac:spMk id="2" creationId="{00000000-0000-0000-0000-000000000000}"/>
          </ac:spMkLst>
        </pc:spChg>
        <pc:picChg chg="del">
          <ac:chgData name="Chandru Rangasamy" userId="S::chandru.r@supplychainhub.com::11582303-bc94-4eee-95e7-0a5b77deb6df" providerId="AD" clId="Web-{A86CC06B-DDEC-A2C2-00EB-AE7F34A2AB76}" dt="2024-09-04T17:49:13.356" v="139"/>
          <ac:picMkLst>
            <pc:docMk/>
            <pc:sldMk cId="741623299" sldId="301"/>
            <ac:picMk id="9" creationId="{BB99C253-55F6-F544-52A1-2B40FDA545D4}"/>
          </ac:picMkLst>
        </pc:picChg>
      </pc:sldChg>
      <pc:sldChg chg="addSp delSp modSp add replId">
        <pc:chgData name="Chandru Rangasamy" userId="S::chandru.r@supplychainhub.com::11582303-bc94-4eee-95e7-0a5b77deb6df" providerId="AD" clId="Web-{A86CC06B-DDEC-A2C2-00EB-AE7F34A2AB76}" dt="2024-09-04T17:56:03.330" v="157" actId="14100"/>
        <pc:sldMkLst>
          <pc:docMk/>
          <pc:sldMk cId="2544755213" sldId="301"/>
        </pc:sldMkLst>
        <pc:spChg chg="mod">
          <ac:chgData name="Chandru Rangasamy" userId="S::chandru.r@supplychainhub.com::11582303-bc94-4eee-95e7-0a5b77deb6df" providerId="AD" clId="Web-{A86CC06B-DDEC-A2C2-00EB-AE7F34A2AB76}" dt="2024-09-04T17:54:27.969" v="154" actId="20577"/>
          <ac:spMkLst>
            <pc:docMk/>
            <pc:sldMk cId="2544755213" sldId="301"/>
            <ac:spMk id="4" creationId="{CB72C752-A768-18B1-981A-A1EACCD979E6}"/>
          </ac:spMkLst>
        </pc:spChg>
        <pc:picChg chg="add mod">
          <ac:chgData name="Chandru Rangasamy" userId="S::chandru.r@supplychainhub.com::11582303-bc94-4eee-95e7-0a5b77deb6df" providerId="AD" clId="Web-{A86CC06B-DDEC-A2C2-00EB-AE7F34A2AB76}" dt="2024-09-04T17:56:03.330" v="157" actId="14100"/>
          <ac:picMkLst>
            <pc:docMk/>
            <pc:sldMk cId="2544755213" sldId="301"/>
            <ac:picMk id="2" creationId="{77B685C7-5EC0-88FB-10E7-695A8670D950}"/>
          </ac:picMkLst>
        </pc:picChg>
        <pc:picChg chg="del">
          <ac:chgData name="Chandru Rangasamy" userId="S::chandru.r@supplychainhub.com::11582303-bc94-4eee-95e7-0a5b77deb6df" providerId="AD" clId="Web-{A86CC06B-DDEC-A2C2-00EB-AE7F34A2AB76}" dt="2024-09-04T17:54:02.312" v="142"/>
          <ac:picMkLst>
            <pc:docMk/>
            <pc:sldMk cId="2544755213" sldId="301"/>
            <ac:picMk id="3" creationId="{DA12A785-ADBA-E267-D00C-F1F217CC9FC8}"/>
          </ac:picMkLst>
        </pc:picChg>
      </pc:sldChg>
    </pc:docChg>
  </pc:docChgLst>
  <pc:docChgLst>
    <pc:chgData name="Chandru Rangasamy" userId="S::chandru.r@supplychainhub.com::11582303-bc94-4eee-95e7-0a5b77deb6df" providerId="AD" clId="Web-{43F4B924-B8F1-8022-7660-48D59CF497F4}"/>
    <pc:docChg chg="modSld">
      <pc:chgData name="Chandru Rangasamy" userId="S::chandru.r@supplychainhub.com::11582303-bc94-4eee-95e7-0a5b77deb6df" providerId="AD" clId="Web-{43F4B924-B8F1-8022-7660-48D59CF497F4}" dt="2024-10-10T04:07:30.993" v="36"/>
      <pc:docMkLst>
        <pc:docMk/>
      </pc:docMkLst>
      <pc:sldChg chg="modSp">
        <pc:chgData name="Chandru Rangasamy" userId="S::chandru.r@supplychainhub.com::11582303-bc94-4eee-95e7-0a5b77deb6df" providerId="AD" clId="Web-{43F4B924-B8F1-8022-7660-48D59CF497F4}" dt="2024-10-10T04:06:37.476" v="32" actId="20577"/>
        <pc:sldMkLst>
          <pc:docMk/>
          <pc:sldMk cId="3877603427" sldId="265"/>
        </pc:sldMkLst>
        <pc:spChg chg="mod">
          <ac:chgData name="Chandru Rangasamy" userId="S::chandru.r@supplychainhub.com::11582303-bc94-4eee-95e7-0a5b77deb6df" providerId="AD" clId="Web-{43F4B924-B8F1-8022-7660-48D59CF497F4}" dt="2024-10-10T04:06:37.476" v="32" actId="20577"/>
          <ac:spMkLst>
            <pc:docMk/>
            <pc:sldMk cId="3877603427" sldId="265"/>
            <ac:spMk id="3" creationId="{7034E592-F3B2-5C40-00B7-2CBA0D62A4DA}"/>
          </ac:spMkLst>
        </pc:spChg>
      </pc:sldChg>
      <pc:sldChg chg="modSp">
        <pc:chgData name="Chandru Rangasamy" userId="S::chandru.r@supplychainhub.com::11582303-bc94-4eee-95e7-0a5b77deb6df" providerId="AD" clId="Web-{43F4B924-B8F1-8022-7660-48D59CF497F4}" dt="2024-10-10T04:07:30.993" v="36"/>
        <pc:sldMkLst>
          <pc:docMk/>
          <pc:sldMk cId="3073445471" sldId="283"/>
        </pc:sldMkLst>
        <pc:graphicFrameChg chg="mod modGraphic">
          <ac:chgData name="Chandru Rangasamy" userId="S::chandru.r@supplychainhub.com::11582303-bc94-4eee-95e7-0a5b77deb6df" providerId="AD" clId="Web-{43F4B924-B8F1-8022-7660-48D59CF497F4}" dt="2024-10-10T04:07:30.993" v="36"/>
          <ac:graphicFrameMkLst>
            <pc:docMk/>
            <pc:sldMk cId="3073445471" sldId="283"/>
            <ac:graphicFrameMk id="5" creationId="{58A6A03F-FF62-6013-5E11-504C979D69C6}"/>
          </ac:graphicFrameMkLst>
        </pc:graphicFrameChg>
      </pc:sldChg>
    </pc:docChg>
  </pc:docChgLst>
  <pc:docChgLst>
    <pc:chgData name="Chandru Rangasamy" userId="S::chandru.r@supplychainhub.com::11582303-bc94-4eee-95e7-0a5b77deb6df" providerId="AD" clId="Web-{9A91B47A-D5DC-02D9-28BE-A38A3C6A597B}"/>
    <pc:docChg chg="delSld modSld">
      <pc:chgData name="Chandru Rangasamy" userId="S::chandru.r@supplychainhub.com::11582303-bc94-4eee-95e7-0a5b77deb6df" providerId="AD" clId="Web-{9A91B47A-D5DC-02D9-28BE-A38A3C6A597B}" dt="2024-08-04T14:33:19.295" v="1449" actId="20577"/>
      <pc:docMkLst>
        <pc:docMk/>
      </pc:docMkLst>
      <pc:sldChg chg="modSp">
        <pc:chgData name="Chandru Rangasamy" userId="S::chandru.r@supplychainhub.com::11582303-bc94-4eee-95e7-0a5b77deb6df" providerId="AD" clId="Web-{9A91B47A-D5DC-02D9-28BE-A38A3C6A597B}" dt="2024-08-02T08:24:51.967" v="95" actId="20577"/>
        <pc:sldMkLst>
          <pc:docMk/>
          <pc:sldMk cId="237949782" sldId="258"/>
        </pc:sldMkLst>
        <pc:spChg chg="mod">
          <ac:chgData name="Chandru Rangasamy" userId="S::chandru.r@supplychainhub.com::11582303-bc94-4eee-95e7-0a5b77deb6df" providerId="AD" clId="Web-{9A91B47A-D5DC-02D9-28BE-A38A3C6A597B}" dt="2024-08-02T08:24:51.967" v="95" actId="20577"/>
          <ac:spMkLst>
            <pc:docMk/>
            <pc:sldMk cId="237949782" sldId="258"/>
            <ac:spMk id="3" creationId="{3C44A975-70FA-477E-B1C9-FB74BCE43891}"/>
          </ac:spMkLst>
        </pc:spChg>
      </pc:sldChg>
      <pc:sldChg chg="addSp delSp modSp">
        <pc:chgData name="Chandru Rangasamy" userId="S::chandru.r@supplychainhub.com::11582303-bc94-4eee-95e7-0a5b77deb6df" providerId="AD" clId="Web-{9A91B47A-D5DC-02D9-28BE-A38A3C6A597B}" dt="2024-08-04T14:00:07.117" v="793" actId="14100"/>
        <pc:sldMkLst>
          <pc:docMk/>
          <pc:sldMk cId="2868688799" sldId="259"/>
        </pc:sldMkLst>
        <pc:spChg chg="del mod">
          <ac:chgData name="Chandru Rangasamy" userId="S::chandru.r@supplychainhub.com::11582303-bc94-4eee-95e7-0a5b77deb6df" providerId="AD" clId="Web-{9A91B47A-D5DC-02D9-28BE-A38A3C6A597B}" dt="2024-08-04T13:50:30.325" v="606"/>
          <ac:spMkLst>
            <pc:docMk/>
            <pc:sldMk cId="2868688799" sldId="259"/>
            <ac:spMk id="3" creationId="{C0169DB4-38AA-E59F-DB39-96BFB092FBDB}"/>
          </ac:spMkLst>
        </pc:spChg>
        <pc:spChg chg="add mod">
          <ac:chgData name="Chandru Rangasamy" userId="S::chandru.r@supplychainhub.com::11582303-bc94-4eee-95e7-0a5b77deb6df" providerId="AD" clId="Web-{9A91B47A-D5DC-02D9-28BE-A38A3C6A597B}" dt="2024-08-04T13:57:40.364" v="774" actId="20577"/>
          <ac:spMkLst>
            <pc:docMk/>
            <pc:sldMk cId="2868688799" sldId="259"/>
            <ac:spMk id="6" creationId="{51129A94-59DB-4448-E24A-36D7CBB99FC9}"/>
          </ac:spMkLst>
        </pc:spChg>
        <pc:spChg chg="add mod">
          <ac:chgData name="Chandru Rangasamy" userId="S::chandru.r@supplychainhub.com::11582303-bc94-4eee-95e7-0a5b77deb6df" providerId="AD" clId="Web-{9A91B47A-D5DC-02D9-28BE-A38A3C6A597B}" dt="2024-08-04T13:59:26.695" v="781" actId="20577"/>
          <ac:spMkLst>
            <pc:docMk/>
            <pc:sldMk cId="2868688799" sldId="259"/>
            <ac:spMk id="8" creationId="{139A8B72-D213-62DA-91A7-EF74D5C6CBBA}"/>
          </ac:spMkLst>
        </pc:spChg>
        <pc:picChg chg="del">
          <ac:chgData name="Chandru Rangasamy" userId="S::chandru.r@supplychainhub.com::11582303-bc94-4eee-95e7-0a5b77deb6df" providerId="AD" clId="Web-{9A91B47A-D5DC-02D9-28BE-A38A3C6A597B}" dt="2024-08-04T13:50:16.888" v="603"/>
          <ac:picMkLst>
            <pc:docMk/>
            <pc:sldMk cId="2868688799" sldId="259"/>
            <ac:picMk id="5" creationId="{CB4BC185-AECF-AF58-216A-C5D5226D2C37}"/>
          </ac:picMkLst>
        </pc:picChg>
        <pc:picChg chg="add mod">
          <ac:chgData name="Chandru Rangasamy" userId="S::chandru.r@supplychainhub.com::11582303-bc94-4eee-95e7-0a5b77deb6df" providerId="AD" clId="Web-{9A91B47A-D5DC-02D9-28BE-A38A3C6A597B}" dt="2024-08-04T13:57:49.005" v="776" actId="14100"/>
          <ac:picMkLst>
            <pc:docMk/>
            <pc:sldMk cId="2868688799" sldId="259"/>
            <ac:picMk id="9" creationId="{BB99C253-55F6-F544-52A1-2B40FDA545D4}"/>
          </ac:picMkLst>
        </pc:picChg>
        <pc:picChg chg="add mod">
          <ac:chgData name="Chandru Rangasamy" userId="S::chandru.r@supplychainhub.com::11582303-bc94-4eee-95e7-0a5b77deb6df" providerId="AD" clId="Web-{9A91B47A-D5DC-02D9-28BE-A38A3C6A597B}" dt="2024-08-04T14:00:07.117" v="793" actId="14100"/>
          <ac:picMkLst>
            <pc:docMk/>
            <pc:sldMk cId="2868688799" sldId="259"/>
            <ac:picMk id="10" creationId="{F78BC369-2C14-56CD-20A0-34BE442F123B}"/>
          </ac:picMkLst>
        </pc:picChg>
        <pc:picChg chg="del">
          <ac:chgData name="Chandru Rangasamy" userId="S::chandru.r@supplychainhub.com::11582303-bc94-4eee-95e7-0a5b77deb6df" providerId="AD" clId="Web-{9A91B47A-D5DC-02D9-28BE-A38A3C6A597B}" dt="2024-08-04T13:50:13.122" v="602"/>
          <ac:picMkLst>
            <pc:docMk/>
            <pc:sldMk cId="2868688799" sldId="259"/>
            <ac:picMk id="1032" creationId="{EB1EBC76-D63D-0E74-AFA0-F0CC0DE7BB4E}"/>
          </ac:picMkLst>
        </pc:picChg>
      </pc:sldChg>
      <pc:sldChg chg="delSp modSp">
        <pc:chgData name="Chandru Rangasamy" userId="S::chandru.r@supplychainhub.com::11582303-bc94-4eee-95e7-0a5b77deb6df" providerId="AD" clId="Web-{9A91B47A-D5DC-02D9-28BE-A38A3C6A597B}" dt="2024-08-04T14:21:52.125" v="1088"/>
        <pc:sldMkLst>
          <pc:docMk/>
          <pc:sldMk cId="2782212816" sldId="260"/>
        </pc:sldMkLst>
        <pc:spChg chg="del mod">
          <ac:chgData name="Chandru Rangasamy" userId="S::chandru.r@supplychainhub.com::11582303-bc94-4eee-95e7-0a5b77deb6df" providerId="AD" clId="Web-{9A91B47A-D5DC-02D9-28BE-A38A3C6A597B}" dt="2024-08-04T14:21:52.125" v="1088"/>
          <ac:spMkLst>
            <pc:docMk/>
            <pc:sldMk cId="2782212816" sldId="260"/>
            <ac:spMk id="3" creationId="{0C5F4201-B168-4EE2-8AAB-C80380524D53}"/>
          </ac:spMkLst>
        </pc:spChg>
      </pc:sldChg>
      <pc:sldChg chg="modSp">
        <pc:chgData name="Chandru Rangasamy" userId="S::chandru.r@supplychainhub.com::11582303-bc94-4eee-95e7-0a5b77deb6df" providerId="AD" clId="Web-{9A91B47A-D5DC-02D9-28BE-A38A3C6A597B}" dt="2024-08-04T14:29:42.243" v="1301" actId="20577"/>
        <pc:sldMkLst>
          <pc:docMk/>
          <pc:sldMk cId="494831310" sldId="262"/>
        </pc:sldMkLst>
        <pc:spChg chg="mod">
          <ac:chgData name="Chandru Rangasamy" userId="S::chandru.r@supplychainhub.com::11582303-bc94-4eee-95e7-0a5b77deb6df" providerId="AD" clId="Web-{9A91B47A-D5DC-02D9-28BE-A38A3C6A597B}" dt="2024-08-04T14:29:42.243" v="1301" actId="20577"/>
          <ac:spMkLst>
            <pc:docMk/>
            <pc:sldMk cId="494831310" sldId="262"/>
            <ac:spMk id="3" creationId="{39C7F200-CF82-52CE-E017-036E520A44E5}"/>
          </ac:spMkLst>
        </pc:spChg>
      </pc:sldChg>
      <pc:sldChg chg="modSp">
        <pc:chgData name="Chandru Rangasamy" userId="S::chandru.r@supplychainhub.com::11582303-bc94-4eee-95e7-0a5b77deb6df" providerId="AD" clId="Web-{9A91B47A-D5DC-02D9-28BE-A38A3C6A597B}" dt="2024-08-04T14:29:09.993" v="1295" actId="20577"/>
        <pc:sldMkLst>
          <pc:docMk/>
          <pc:sldMk cId="1086815447" sldId="263"/>
        </pc:sldMkLst>
        <pc:spChg chg="mod">
          <ac:chgData name="Chandru Rangasamy" userId="S::chandru.r@supplychainhub.com::11582303-bc94-4eee-95e7-0a5b77deb6df" providerId="AD" clId="Web-{9A91B47A-D5DC-02D9-28BE-A38A3C6A597B}" dt="2024-08-04T14:29:09.993" v="1295" actId="20577"/>
          <ac:spMkLst>
            <pc:docMk/>
            <pc:sldMk cId="1086815447" sldId="263"/>
            <ac:spMk id="4" creationId="{46422E55-A47E-3857-F80B-EBEE82452D57}"/>
          </ac:spMkLst>
        </pc:spChg>
      </pc:sldChg>
      <pc:sldChg chg="modSp">
        <pc:chgData name="Chandru Rangasamy" userId="S::chandru.r@supplychainhub.com::11582303-bc94-4eee-95e7-0a5b77deb6df" providerId="AD" clId="Web-{9A91B47A-D5DC-02D9-28BE-A38A3C6A597B}" dt="2024-08-04T14:33:19.295" v="1449" actId="20577"/>
        <pc:sldMkLst>
          <pc:docMk/>
          <pc:sldMk cId="3877603427" sldId="265"/>
        </pc:sldMkLst>
        <pc:spChg chg="mod">
          <ac:chgData name="Chandru Rangasamy" userId="S::chandru.r@supplychainhub.com::11582303-bc94-4eee-95e7-0a5b77deb6df" providerId="AD" clId="Web-{9A91B47A-D5DC-02D9-28BE-A38A3C6A597B}" dt="2024-08-04T14:33:19.295" v="1449" actId="20577"/>
          <ac:spMkLst>
            <pc:docMk/>
            <pc:sldMk cId="3877603427" sldId="265"/>
            <ac:spMk id="3" creationId="{7034E592-F3B2-5C40-00B7-2CBA0D62A4DA}"/>
          </ac:spMkLst>
        </pc:spChg>
      </pc:sldChg>
      <pc:sldChg chg="addSp delSp modSp">
        <pc:chgData name="Chandru Rangasamy" userId="S::chandru.r@supplychainhub.com::11582303-bc94-4eee-95e7-0a5b77deb6df" providerId="AD" clId="Web-{9A91B47A-D5DC-02D9-28BE-A38A3C6A597B}" dt="2024-08-04T13:55:33.690" v="763" actId="20577"/>
        <pc:sldMkLst>
          <pc:docMk/>
          <pc:sldMk cId="1049925936" sldId="268"/>
        </pc:sldMkLst>
        <pc:spChg chg="add mod">
          <ac:chgData name="Chandru Rangasamy" userId="S::chandru.r@supplychainhub.com::11582303-bc94-4eee-95e7-0a5b77deb6df" providerId="AD" clId="Web-{9A91B47A-D5DC-02D9-28BE-A38A3C6A597B}" dt="2024-08-04T13:55:33.690" v="763" actId="20577"/>
          <ac:spMkLst>
            <pc:docMk/>
            <pc:sldMk cId="1049925936" sldId="268"/>
            <ac:spMk id="4" creationId="{CBA52500-6CFE-AA42-0F46-52D136282F82}"/>
          </ac:spMkLst>
        </pc:spChg>
        <pc:spChg chg="mod">
          <ac:chgData name="Chandru Rangasamy" userId="S::chandru.r@supplychainhub.com::11582303-bc94-4eee-95e7-0a5b77deb6df" providerId="AD" clId="Web-{9A91B47A-D5DC-02D9-28BE-A38A3C6A597B}" dt="2024-08-04T13:41:24.800" v="548" actId="20577"/>
          <ac:spMkLst>
            <pc:docMk/>
            <pc:sldMk cId="1049925936" sldId="268"/>
            <ac:spMk id="6" creationId="{31681AEE-9501-5FFE-EEB7-07A0C3635B62}"/>
          </ac:spMkLst>
        </pc:spChg>
        <pc:picChg chg="add mod">
          <ac:chgData name="Chandru Rangasamy" userId="S::chandru.r@supplychainhub.com::11582303-bc94-4eee-95e7-0a5b77deb6df" providerId="AD" clId="Web-{9A91B47A-D5DC-02D9-28BE-A38A3C6A597B}" dt="2024-08-04T13:41:46.785" v="549" actId="1076"/>
          <ac:picMkLst>
            <pc:docMk/>
            <pc:sldMk cId="1049925936" sldId="268"/>
            <ac:picMk id="2" creationId="{D31225F0-F63D-7489-006E-F6BAF4EB3436}"/>
          </ac:picMkLst>
        </pc:picChg>
        <pc:picChg chg="add mod">
          <ac:chgData name="Chandru Rangasamy" userId="S::chandru.r@supplychainhub.com::11582303-bc94-4eee-95e7-0a5b77deb6df" providerId="AD" clId="Web-{9A91B47A-D5DC-02D9-28BE-A38A3C6A597B}" dt="2024-08-04T13:49:38.371" v="601" actId="14100"/>
          <ac:picMkLst>
            <pc:docMk/>
            <pc:sldMk cId="1049925936" sldId="268"/>
            <ac:picMk id="5" creationId="{1BF40CF3-8D86-91E0-F31A-340037830552}"/>
          </ac:picMkLst>
        </pc:picChg>
        <pc:picChg chg="del">
          <ac:chgData name="Chandru Rangasamy" userId="S::chandru.r@supplychainhub.com::11582303-bc94-4eee-95e7-0a5b77deb6df" providerId="AD" clId="Web-{9A91B47A-D5DC-02D9-28BE-A38A3C6A597B}" dt="2024-08-02T16:14:21.857" v="492"/>
          <ac:picMkLst>
            <pc:docMk/>
            <pc:sldMk cId="1049925936" sldId="268"/>
            <ac:picMk id="16" creationId="{863EF384-495E-4F94-0497-166A070D53C5}"/>
          </ac:picMkLst>
        </pc:picChg>
        <pc:picChg chg="del">
          <ac:chgData name="Chandru Rangasamy" userId="S::chandru.r@supplychainhub.com::11582303-bc94-4eee-95e7-0a5b77deb6df" providerId="AD" clId="Web-{9A91B47A-D5DC-02D9-28BE-A38A3C6A597B}" dt="2024-08-02T16:04:41.363" v="482"/>
          <ac:picMkLst>
            <pc:docMk/>
            <pc:sldMk cId="1049925936" sldId="268"/>
            <ac:picMk id="18" creationId="{32EE14B8-44EE-7EEA-E200-D6C609EAC18E}"/>
          </ac:picMkLst>
        </pc:picChg>
      </pc:sldChg>
      <pc:sldChg chg="addSp delSp modSp">
        <pc:chgData name="Chandru Rangasamy" userId="S::chandru.r@supplychainhub.com::11582303-bc94-4eee-95e7-0a5b77deb6df" providerId="AD" clId="Web-{9A91B47A-D5DC-02D9-28BE-A38A3C6A597B}" dt="2024-08-04T14:11:31.130" v="989" actId="14100"/>
        <pc:sldMkLst>
          <pc:docMk/>
          <pc:sldMk cId="2620886439" sldId="271"/>
        </pc:sldMkLst>
        <pc:spChg chg="del mod">
          <ac:chgData name="Chandru Rangasamy" userId="S::chandru.r@supplychainhub.com::11582303-bc94-4eee-95e7-0a5b77deb6df" providerId="AD" clId="Web-{9A91B47A-D5DC-02D9-28BE-A38A3C6A597B}" dt="2024-08-04T14:00:50.243" v="796"/>
          <ac:spMkLst>
            <pc:docMk/>
            <pc:sldMk cId="2620886439" sldId="271"/>
            <ac:spMk id="3" creationId="{1C07C8C3-2103-8062-7A6E-DD1D4E02B1B1}"/>
          </ac:spMkLst>
        </pc:spChg>
        <pc:spChg chg="add mod">
          <ac:chgData name="Chandru Rangasamy" userId="S::chandru.r@supplychainhub.com::11582303-bc94-4eee-95e7-0a5b77deb6df" providerId="AD" clId="Web-{9A91B47A-D5DC-02D9-28BE-A38A3C6A597B}" dt="2024-08-04T14:10:21.316" v="982" actId="20577"/>
          <ac:spMkLst>
            <pc:docMk/>
            <pc:sldMk cId="2620886439" sldId="271"/>
            <ac:spMk id="6" creationId="{3481A693-9203-2745-94F3-EBC5E28AF18F}"/>
          </ac:spMkLst>
        </pc:spChg>
        <pc:spChg chg="add mod">
          <ac:chgData name="Chandru Rangasamy" userId="S::chandru.r@supplychainhub.com::11582303-bc94-4eee-95e7-0a5b77deb6df" providerId="AD" clId="Web-{9A91B47A-D5DC-02D9-28BE-A38A3C6A597B}" dt="2024-08-04T14:10:43.160" v="985" actId="20577"/>
          <ac:spMkLst>
            <pc:docMk/>
            <pc:sldMk cId="2620886439" sldId="271"/>
            <ac:spMk id="7" creationId="{1FD79887-9BD2-E7F3-6637-66B4637FA2E7}"/>
          </ac:spMkLst>
        </pc:spChg>
        <pc:picChg chg="del">
          <ac:chgData name="Chandru Rangasamy" userId="S::chandru.r@supplychainhub.com::11582303-bc94-4eee-95e7-0a5b77deb6df" providerId="AD" clId="Web-{9A91B47A-D5DC-02D9-28BE-A38A3C6A597B}" dt="2024-08-04T14:00:54.337" v="797"/>
          <ac:picMkLst>
            <pc:docMk/>
            <pc:sldMk cId="2620886439" sldId="271"/>
            <ac:picMk id="5" creationId="{EC7C0804-B587-10E8-708C-B7B73663D16E}"/>
          </ac:picMkLst>
        </pc:picChg>
        <pc:picChg chg="add mod">
          <ac:chgData name="Chandru Rangasamy" userId="S::chandru.r@supplychainhub.com::11582303-bc94-4eee-95e7-0a5b77deb6df" providerId="AD" clId="Web-{9A91B47A-D5DC-02D9-28BE-A38A3C6A597B}" dt="2024-08-04T14:10:28.050" v="984" actId="14100"/>
          <ac:picMkLst>
            <pc:docMk/>
            <pc:sldMk cId="2620886439" sldId="271"/>
            <ac:picMk id="8" creationId="{2E14CC76-F132-4A06-BDBF-A339D609008A}"/>
          </ac:picMkLst>
        </pc:picChg>
        <pc:picChg chg="add mod">
          <ac:chgData name="Chandru Rangasamy" userId="S::chandru.r@supplychainhub.com::11582303-bc94-4eee-95e7-0a5b77deb6df" providerId="AD" clId="Web-{9A91B47A-D5DC-02D9-28BE-A38A3C6A597B}" dt="2024-08-04T14:11:31.130" v="989" actId="14100"/>
          <ac:picMkLst>
            <pc:docMk/>
            <pc:sldMk cId="2620886439" sldId="271"/>
            <ac:picMk id="9" creationId="{9D87C601-F4B1-E95A-F709-A15F10687382}"/>
          </ac:picMkLst>
        </pc:picChg>
      </pc:sldChg>
      <pc:sldChg chg="addSp delSp modSp mod modClrScheme chgLayout">
        <pc:chgData name="Chandru Rangasamy" userId="S::chandru.r@supplychainhub.com::11582303-bc94-4eee-95e7-0a5b77deb6df" providerId="AD" clId="Web-{9A91B47A-D5DC-02D9-28BE-A38A3C6A597B}" dt="2024-08-02T09:21:11.324" v="368" actId="20577"/>
        <pc:sldMkLst>
          <pc:docMk/>
          <pc:sldMk cId="2986887641" sldId="272"/>
        </pc:sldMkLst>
        <pc:spChg chg="mod">
          <ac:chgData name="Chandru Rangasamy" userId="S::chandru.r@supplychainhub.com::11582303-bc94-4eee-95e7-0a5b77deb6df" providerId="AD" clId="Web-{9A91B47A-D5DC-02D9-28BE-A38A3C6A597B}" dt="2024-08-02T08:44:43.940" v="194" actId="1076"/>
          <ac:spMkLst>
            <pc:docMk/>
            <pc:sldMk cId="2986887641" sldId="272"/>
            <ac:spMk id="4" creationId="{EB9EC443-A70F-A5E1-2BCC-D1167E0C5B14}"/>
          </ac:spMkLst>
        </pc:spChg>
        <pc:spChg chg="add del mod">
          <ac:chgData name="Chandru Rangasamy" userId="S::chandru.r@supplychainhub.com::11582303-bc94-4eee-95e7-0a5b77deb6df" providerId="AD" clId="Web-{9A91B47A-D5DC-02D9-28BE-A38A3C6A597B}" dt="2024-08-02T09:21:11.324" v="368" actId="20577"/>
          <ac:spMkLst>
            <pc:docMk/>
            <pc:sldMk cId="2986887641" sldId="272"/>
            <ac:spMk id="5" creationId="{E0DAE8FC-C4BE-D43F-DE7E-4A1718FB2EE9}"/>
          </ac:spMkLst>
        </pc:spChg>
        <pc:spChg chg="add del mod ord">
          <ac:chgData name="Chandru Rangasamy" userId="S::chandru.r@supplychainhub.com::11582303-bc94-4eee-95e7-0a5b77deb6df" providerId="AD" clId="Web-{9A91B47A-D5DC-02D9-28BE-A38A3C6A597B}" dt="2024-08-02T08:46:57.020" v="202"/>
          <ac:spMkLst>
            <pc:docMk/>
            <pc:sldMk cId="2986887641" sldId="272"/>
            <ac:spMk id="6" creationId="{C8EDAB15-D5DF-9EA4-696F-42D392D4F959}"/>
          </ac:spMkLst>
        </pc:spChg>
        <pc:spChg chg="add del mod ord">
          <ac:chgData name="Chandru Rangasamy" userId="S::chandru.r@supplychainhub.com::11582303-bc94-4eee-95e7-0a5b77deb6df" providerId="AD" clId="Web-{9A91B47A-D5DC-02D9-28BE-A38A3C6A597B}" dt="2024-08-02T08:46:57.020" v="202"/>
          <ac:spMkLst>
            <pc:docMk/>
            <pc:sldMk cId="2986887641" sldId="272"/>
            <ac:spMk id="7" creationId="{8E944FD1-2F4F-1D19-E0FF-8E170866D551}"/>
          </ac:spMkLst>
        </pc:spChg>
        <pc:graphicFrameChg chg="add del mod">
          <ac:chgData name="Chandru Rangasamy" userId="S::chandru.r@supplychainhub.com::11582303-bc94-4eee-95e7-0a5b77deb6df" providerId="AD" clId="Web-{9A91B47A-D5DC-02D9-28BE-A38A3C6A597B}" dt="2024-08-02T08:28:21.736" v="105"/>
          <ac:graphicFrameMkLst>
            <pc:docMk/>
            <pc:sldMk cId="2986887641" sldId="272"/>
            <ac:graphicFrameMk id="3" creationId="{B8F6A0F6-A5E5-0E33-D3FC-D0DAF24E67E5}"/>
          </ac:graphicFrameMkLst>
        </pc:graphicFrameChg>
      </pc:sldChg>
      <pc:sldChg chg="modSp">
        <pc:chgData name="Chandru Rangasamy" userId="S::chandru.r@supplychainhub.com::11582303-bc94-4eee-95e7-0a5b77deb6df" providerId="AD" clId="Web-{9A91B47A-D5DC-02D9-28BE-A38A3C6A597B}" dt="2024-08-02T15:45:33.172" v="450" actId="20577"/>
        <pc:sldMkLst>
          <pc:docMk/>
          <pc:sldMk cId="63420576" sldId="273"/>
        </pc:sldMkLst>
        <pc:spChg chg="mod">
          <ac:chgData name="Chandru Rangasamy" userId="S::chandru.r@supplychainhub.com::11582303-bc94-4eee-95e7-0a5b77deb6df" providerId="AD" clId="Web-{9A91B47A-D5DC-02D9-28BE-A38A3C6A597B}" dt="2024-08-02T15:45:33.172" v="450" actId="20577"/>
          <ac:spMkLst>
            <pc:docMk/>
            <pc:sldMk cId="63420576" sldId="273"/>
            <ac:spMk id="4" creationId="{1BF6AE74-385F-DA0B-23BD-3C5665112D66}"/>
          </ac:spMkLst>
        </pc:spChg>
      </pc:sldChg>
      <pc:sldChg chg="addSp delSp modSp">
        <pc:chgData name="Chandru Rangasamy" userId="S::chandru.r@supplychainhub.com::11582303-bc94-4eee-95e7-0a5b77deb6df" providerId="AD" clId="Web-{9A91B47A-D5DC-02D9-28BE-A38A3C6A597B}" dt="2024-08-04T14:18:36.825" v="1081" actId="1076"/>
        <pc:sldMkLst>
          <pc:docMk/>
          <pc:sldMk cId="148445684" sldId="274"/>
        </pc:sldMkLst>
        <pc:spChg chg="add mod">
          <ac:chgData name="Chandru Rangasamy" userId="S::chandru.r@supplychainhub.com::11582303-bc94-4eee-95e7-0a5b77deb6df" providerId="AD" clId="Web-{9A91B47A-D5DC-02D9-28BE-A38A3C6A597B}" dt="2024-08-04T14:17:44.371" v="1074" actId="14100"/>
          <ac:spMkLst>
            <pc:docMk/>
            <pc:sldMk cId="148445684" sldId="274"/>
            <ac:spMk id="3" creationId="{A35218FD-2FA3-7CD5-A652-CB3AF8C06A42}"/>
          </ac:spMkLst>
        </pc:spChg>
        <pc:spChg chg="mod">
          <ac:chgData name="Chandru Rangasamy" userId="S::chandru.r@supplychainhub.com::11582303-bc94-4eee-95e7-0a5b77deb6df" providerId="AD" clId="Web-{9A91B47A-D5DC-02D9-28BE-A38A3C6A597B}" dt="2024-08-04T14:17:36.574" v="1073" actId="1076"/>
          <ac:spMkLst>
            <pc:docMk/>
            <pc:sldMk cId="148445684" sldId="274"/>
            <ac:spMk id="4" creationId="{F16518A9-130A-3453-ECCC-6FF320702D20}"/>
          </ac:spMkLst>
        </pc:spChg>
        <pc:spChg chg="del mod">
          <ac:chgData name="Chandru Rangasamy" userId="S::chandru.r@supplychainhub.com::11582303-bc94-4eee-95e7-0a5b77deb6df" providerId="AD" clId="Web-{9A91B47A-D5DC-02D9-28BE-A38A3C6A597B}" dt="2024-08-04T14:12:08.537" v="992"/>
          <ac:spMkLst>
            <pc:docMk/>
            <pc:sldMk cId="148445684" sldId="274"/>
            <ac:spMk id="6" creationId="{820B16FA-4E5E-AF85-F100-D7401EB8D460}"/>
          </ac:spMkLst>
        </pc:spChg>
        <pc:picChg chg="add mod">
          <ac:chgData name="Chandru Rangasamy" userId="S::chandru.r@supplychainhub.com::11582303-bc94-4eee-95e7-0a5b77deb6df" providerId="AD" clId="Web-{9A91B47A-D5DC-02D9-28BE-A38A3C6A597B}" dt="2024-08-04T14:18:36.825" v="1081" actId="1076"/>
          <ac:picMkLst>
            <pc:docMk/>
            <pc:sldMk cId="148445684" sldId="274"/>
            <ac:picMk id="5" creationId="{216FA647-2AA4-CC67-7360-142C5E2977D0}"/>
          </ac:picMkLst>
        </pc:picChg>
        <pc:picChg chg="add mod">
          <ac:chgData name="Chandru Rangasamy" userId="S::chandru.r@supplychainhub.com::11582303-bc94-4eee-95e7-0a5b77deb6df" providerId="AD" clId="Web-{9A91B47A-D5DC-02D9-28BE-A38A3C6A597B}" dt="2024-08-04T14:18:27.184" v="1080" actId="1076"/>
          <ac:picMkLst>
            <pc:docMk/>
            <pc:sldMk cId="148445684" sldId="274"/>
            <ac:picMk id="7" creationId="{52960250-1335-D5CC-7A00-ADBC430931D9}"/>
          </ac:picMkLst>
        </pc:picChg>
      </pc:sldChg>
      <pc:sldChg chg="modSp">
        <pc:chgData name="Chandru Rangasamy" userId="S::chandru.r@supplychainhub.com::11582303-bc94-4eee-95e7-0a5b77deb6df" providerId="AD" clId="Web-{9A91B47A-D5DC-02D9-28BE-A38A3C6A597B}" dt="2024-08-02T16:04:26.925" v="481" actId="20577"/>
        <pc:sldMkLst>
          <pc:docMk/>
          <pc:sldMk cId="449010002" sldId="275"/>
        </pc:sldMkLst>
        <pc:spChg chg="mod">
          <ac:chgData name="Chandru Rangasamy" userId="S::chandru.r@supplychainhub.com::11582303-bc94-4eee-95e7-0a5b77deb6df" providerId="AD" clId="Web-{9A91B47A-D5DC-02D9-28BE-A38A3C6A597B}" dt="2024-08-02T16:04:26.925" v="481" actId="20577"/>
          <ac:spMkLst>
            <pc:docMk/>
            <pc:sldMk cId="449010002" sldId="275"/>
            <ac:spMk id="6" creationId="{15883155-3386-2B92-C19F-B1E818F8B0BA}"/>
          </ac:spMkLst>
        </pc:spChg>
      </pc:sldChg>
      <pc:sldChg chg="del">
        <pc:chgData name="Chandru Rangasamy" userId="S::chandru.r@supplychainhub.com::11582303-bc94-4eee-95e7-0a5b77deb6df" providerId="AD" clId="Web-{9A91B47A-D5DC-02D9-28BE-A38A3C6A597B}" dt="2024-08-04T14:19:59.467" v="1082"/>
        <pc:sldMkLst>
          <pc:docMk/>
          <pc:sldMk cId="1468891462" sldId="276"/>
        </pc:sldMkLst>
      </pc:sldChg>
      <pc:sldChg chg="modSp">
        <pc:chgData name="Chandru Rangasamy" userId="S::chandru.r@supplychainhub.com::11582303-bc94-4eee-95e7-0a5b77deb6df" providerId="AD" clId="Web-{9A91B47A-D5DC-02D9-28BE-A38A3C6A597B}" dt="2024-08-02T15:23:39.959" v="411" actId="1076"/>
        <pc:sldMkLst>
          <pc:docMk/>
          <pc:sldMk cId="70645778" sldId="277"/>
        </pc:sldMkLst>
        <pc:spChg chg="mod">
          <ac:chgData name="Chandru Rangasamy" userId="S::chandru.r@supplychainhub.com::11582303-bc94-4eee-95e7-0a5b77deb6df" providerId="AD" clId="Web-{9A91B47A-D5DC-02D9-28BE-A38A3C6A597B}" dt="2024-08-02T15:23:39.959" v="411" actId="1076"/>
          <ac:spMkLst>
            <pc:docMk/>
            <pc:sldMk cId="70645778" sldId="277"/>
            <ac:spMk id="3" creationId="{CAAF0A7D-ADB5-CE6E-828F-3C45F051E90D}"/>
          </ac:spMkLst>
        </pc:spChg>
      </pc:sldChg>
      <pc:sldChg chg="modSp">
        <pc:chgData name="Chandru Rangasamy" userId="S::chandru.r@supplychainhub.com::11582303-bc94-4eee-95e7-0a5b77deb6df" providerId="AD" clId="Web-{9A91B47A-D5DC-02D9-28BE-A38A3C6A597B}" dt="2024-08-02T15:25:23.054" v="425" actId="20577"/>
        <pc:sldMkLst>
          <pc:docMk/>
          <pc:sldMk cId="113995513" sldId="278"/>
        </pc:sldMkLst>
        <pc:spChg chg="mod">
          <ac:chgData name="Chandru Rangasamy" userId="S::chandru.r@supplychainhub.com::11582303-bc94-4eee-95e7-0a5b77deb6df" providerId="AD" clId="Web-{9A91B47A-D5DC-02D9-28BE-A38A3C6A597B}" dt="2024-08-02T15:24:34.554" v="419" actId="1076"/>
          <ac:spMkLst>
            <pc:docMk/>
            <pc:sldMk cId="113995513" sldId="278"/>
            <ac:spMk id="2" creationId="{2167B583-92C1-C553-1803-F5F36DBFEE68}"/>
          </ac:spMkLst>
        </pc:spChg>
        <pc:spChg chg="mod">
          <ac:chgData name="Chandru Rangasamy" userId="S::chandru.r@supplychainhub.com::11582303-bc94-4eee-95e7-0a5b77deb6df" providerId="AD" clId="Web-{9A91B47A-D5DC-02D9-28BE-A38A3C6A597B}" dt="2024-08-02T15:25:23.054" v="425" actId="20577"/>
          <ac:spMkLst>
            <pc:docMk/>
            <pc:sldMk cId="113995513" sldId="278"/>
            <ac:spMk id="5" creationId="{85C19DB9-4F55-76AA-6BDF-541CC7A9CEF8}"/>
          </ac:spMkLst>
        </pc:spChg>
      </pc:sldChg>
      <pc:sldChg chg="modSp">
        <pc:chgData name="Chandru Rangasamy" userId="S::chandru.r@supplychainhub.com::11582303-bc94-4eee-95e7-0a5b77deb6df" providerId="AD" clId="Web-{9A91B47A-D5DC-02D9-28BE-A38A3C6A597B}" dt="2024-08-02T15:21:38.238" v="390" actId="20577"/>
        <pc:sldMkLst>
          <pc:docMk/>
          <pc:sldMk cId="3817146355" sldId="279"/>
        </pc:sldMkLst>
        <pc:spChg chg="mod">
          <ac:chgData name="Chandru Rangasamy" userId="S::chandru.r@supplychainhub.com::11582303-bc94-4eee-95e7-0a5b77deb6df" providerId="AD" clId="Web-{9A91B47A-D5DC-02D9-28BE-A38A3C6A597B}" dt="2024-08-02T15:19:38.236" v="379" actId="1076"/>
          <ac:spMkLst>
            <pc:docMk/>
            <pc:sldMk cId="3817146355" sldId="279"/>
            <ac:spMk id="2" creationId="{7014B138-9C59-EFFB-1D72-2F52309F08BB}"/>
          </ac:spMkLst>
        </pc:spChg>
        <pc:spChg chg="mod">
          <ac:chgData name="Chandru Rangasamy" userId="S::chandru.r@supplychainhub.com::11582303-bc94-4eee-95e7-0a5b77deb6df" providerId="AD" clId="Web-{9A91B47A-D5DC-02D9-28BE-A38A3C6A597B}" dt="2024-08-02T15:21:38.238" v="390" actId="20577"/>
          <ac:spMkLst>
            <pc:docMk/>
            <pc:sldMk cId="3817146355" sldId="279"/>
            <ac:spMk id="4" creationId="{4646543C-1CE2-BD73-DE3C-FDE6CEFCCB08}"/>
          </ac:spMkLst>
        </pc:spChg>
      </pc:sldChg>
      <pc:sldChg chg="modSp">
        <pc:chgData name="Chandru Rangasamy" userId="S::chandru.r@supplychainhub.com::11582303-bc94-4eee-95e7-0a5b77deb6df" providerId="AD" clId="Web-{9A91B47A-D5DC-02D9-28BE-A38A3C6A597B}" dt="2024-08-04T14:29:27.212" v="1298" actId="20577"/>
        <pc:sldMkLst>
          <pc:docMk/>
          <pc:sldMk cId="375030902" sldId="280"/>
        </pc:sldMkLst>
        <pc:spChg chg="mod">
          <ac:chgData name="Chandru Rangasamy" userId="S::chandru.r@supplychainhub.com::11582303-bc94-4eee-95e7-0a5b77deb6df" providerId="AD" clId="Web-{9A91B47A-D5DC-02D9-28BE-A38A3C6A597B}" dt="2024-08-04T14:29:27.212" v="1298" actId="20577"/>
          <ac:spMkLst>
            <pc:docMk/>
            <pc:sldMk cId="375030902" sldId="280"/>
            <ac:spMk id="4" creationId="{24E9EED9-48AD-6698-F0B6-B0E4E947C366}"/>
          </ac:spMkLst>
        </pc:spChg>
      </pc:sldChg>
    </pc:docChg>
  </pc:docChgLst>
  <pc:docChgLst>
    <pc:chgData name="Chandru Rangasamy" userId="S::chandru.r@supplychainhub.com::11582303-bc94-4eee-95e7-0a5b77deb6df" providerId="AD" clId="Web-{5CEF57DC-F792-C13F-3137-84AA7C92ED0F}"/>
    <pc:docChg chg="addSld delSld modSld sldOrd">
      <pc:chgData name="Chandru Rangasamy" userId="S::chandru.r@supplychainhub.com::11582303-bc94-4eee-95e7-0a5b77deb6df" providerId="AD" clId="Web-{5CEF57DC-F792-C13F-3137-84AA7C92ED0F}" dt="2024-10-12T13:01:35.483" v="480" actId="20577"/>
      <pc:docMkLst>
        <pc:docMk/>
      </pc:docMkLst>
      <pc:sldChg chg="del">
        <pc:chgData name="Chandru Rangasamy" userId="S::chandru.r@supplychainhub.com::11582303-bc94-4eee-95e7-0a5b77deb6df" providerId="AD" clId="Web-{5CEF57DC-F792-C13F-3137-84AA7C92ED0F}" dt="2024-10-12T12:38:17.959" v="402"/>
        <pc:sldMkLst>
          <pc:docMk/>
          <pc:sldMk cId="494831310" sldId="262"/>
        </pc:sldMkLst>
      </pc:sldChg>
      <pc:sldChg chg="modSp">
        <pc:chgData name="Chandru Rangasamy" userId="S::chandru.r@supplychainhub.com::11582303-bc94-4eee-95e7-0a5b77deb6df" providerId="AD" clId="Web-{5CEF57DC-F792-C13F-3137-84AA7C92ED0F}" dt="2024-10-12T11:02:41.987" v="84" actId="20577"/>
        <pc:sldMkLst>
          <pc:docMk/>
          <pc:sldMk cId="2986887641" sldId="272"/>
        </pc:sldMkLst>
        <pc:spChg chg="mod">
          <ac:chgData name="Chandru Rangasamy" userId="S::chandru.r@supplychainhub.com::11582303-bc94-4eee-95e7-0a5b77deb6df" providerId="AD" clId="Web-{5CEF57DC-F792-C13F-3137-84AA7C92ED0F}" dt="2024-10-12T11:02:41.987" v="84" actId="20577"/>
          <ac:spMkLst>
            <pc:docMk/>
            <pc:sldMk cId="2986887641" sldId="272"/>
            <ac:spMk id="5" creationId="{E0DAE8FC-C4BE-D43F-DE7E-4A1718FB2EE9}"/>
          </ac:spMkLst>
        </pc:spChg>
      </pc:sldChg>
      <pc:sldChg chg="modSp">
        <pc:chgData name="Chandru Rangasamy" userId="S::chandru.r@supplychainhub.com::11582303-bc94-4eee-95e7-0a5b77deb6df" providerId="AD" clId="Web-{5CEF57DC-F792-C13F-3137-84AA7C92ED0F}" dt="2024-10-12T11:30:07.237" v="321" actId="20577"/>
        <pc:sldMkLst>
          <pc:docMk/>
          <pc:sldMk cId="63420576" sldId="273"/>
        </pc:sldMkLst>
        <pc:spChg chg="mod">
          <ac:chgData name="Chandru Rangasamy" userId="S::chandru.r@supplychainhub.com::11582303-bc94-4eee-95e7-0a5b77deb6df" providerId="AD" clId="Web-{5CEF57DC-F792-C13F-3137-84AA7C92ED0F}" dt="2024-10-12T11:30:07.237" v="321" actId="20577"/>
          <ac:spMkLst>
            <pc:docMk/>
            <pc:sldMk cId="63420576" sldId="273"/>
            <ac:spMk id="4" creationId="{1BF6AE74-385F-DA0B-23BD-3C5665112D66}"/>
          </ac:spMkLst>
        </pc:spChg>
      </pc:sldChg>
      <pc:sldChg chg="modSp">
        <pc:chgData name="Chandru Rangasamy" userId="S::chandru.r@supplychainhub.com::11582303-bc94-4eee-95e7-0a5b77deb6df" providerId="AD" clId="Web-{5CEF57DC-F792-C13F-3137-84AA7C92ED0F}" dt="2024-10-12T13:01:35.483" v="480" actId="20577"/>
        <pc:sldMkLst>
          <pc:docMk/>
          <pc:sldMk cId="449010002" sldId="275"/>
        </pc:sldMkLst>
        <pc:spChg chg="mod">
          <ac:chgData name="Chandru Rangasamy" userId="S::chandru.r@supplychainhub.com::11582303-bc94-4eee-95e7-0a5b77deb6df" providerId="AD" clId="Web-{5CEF57DC-F792-C13F-3137-84AA7C92ED0F}" dt="2024-10-12T12:31:48.794" v="364" actId="1076"/>
          <ac:spMkLst>
            <pc:docMk/>
            <pc:sldMk cId="449010002" sldId="275"/>
            <ac:spMk id="2" creationId="{706D6773-CEE0-C06D-C544-8B0BCAECFC78}"/>
          </ac:spMkLst>
        </pc:spChg>
        <pc:spChg chg="mod">
          <ac:chgData name="Chandru Rangasamy" userId="S::chandru.r@supplychainhub.com::11582303-bc94-4eee-95e7-0a5b77deb6df" providerId="AD" clId="Web-{5CEF57DC-F792-C13F-3137-84AA7C92ED0F}" dt="2024-10-12T13:01:35.483" v="480" actId="20577"/>
          <ac:spMkLst>
            <pc:docMk/>
            <pc:sldMk cId="449010002" sldId="275"/>
            <ac:spMk id="6" creationId="{15883155-3386-2B92-C19F-B1E818F8B0BA}"/>
          </ac:spMkLst>
        </pc:spChg>
      </pc:sldChg>
      <pc:sldChg chg="modSp">
        <pc:chgData name="Chandru Rangasamy" userId="S::chandru.r@supplychainhub.com::11582303-bc94-4eee-95e7-0a5b77deb6df" providerId="AD" clId="Web-{5CEF57DC-F792-C13F-3137-84AA7C92ED0F}" dt="2024-10-12T12:30:06.121" v="352" actId="20577"/>
        <pc:sldMkLst>
          <pc:docMk/>
          <pc:sldMk cId="70645778" sldId="277"/>
        </pc:sldMkLst>
        <pc:spChg chg="mod">
          <ac:chgData name="Chandru Rangasamy" userId="S::chandru.r@supplychainhub.com::11582303-bc94-4eee-95e7-0a5b77deb6df" providerId="AD" clId="Web-{5CEF57DC-F792-C13F-3137-84AA7C92ED0F}" dt="2024-10-12T12:30:06.121" v="352" actId="20577"/>
          <ac:spMkLst>
            <pc:docMk/>
            <pc:sldMk cId="70645778" sldId="277"/>
            <ac:spMk id="3" creationId="{CAAF0A7D-ADB5-CE6E-828F-3C45F051E90D}"/>
          </ac:spMkLst>
        </pc:spChg>
      </pc:sldChg>
      <pc:sldChg chg="modSp">
        <pc:chgData name="Chandru Rangasamy" userId="S::chandru.r@supplychainhub.com::11582303-bc94-4eee-95e7-0a5b77deb6df" providerId="AD" clId="Web-{5CEF57DC-F792-C13F-3137-84AA7C92ED0F}" dt="2024-10-12T12:34:35.094" v="400" actId="1076"/>
        <pc:sldMkLst>
          <pc:docMk/>
          <pc:sldMk cId="113995513" sldId="278"/>
        </pc:sldMkLst>
        <pc:spChg chg="mod">
          <ac:chgData name="Chandru Rangasamy" userId="S::chandru.r@supplychainhub.com::11582303-bc94-4eee-95e7-0a5b77deb6df" providerId="AD" clId="Web-{5CEF57DC-F792-C13F-3137-84AA7C92ED0F}" dt="2024-10-12T12:34:35.094" v="400" actId="1076"/>
          <ac:spMkLst>
            <pc:docMk/>
            <pc:sldMk cId="113995513" sldId="278"/>
            <ac:spMk id="2" creationId="{2167B583-92C1-C553-1803-F5F36DBFEE68}"/>
          </ac:spMkLst>
        </pc:spChg>
        <pc:spChg chg="mod">
          <ac:chgData name="Chandru Rangasamy" userId="S::chandru.r@supplychainhub.com::11582303-bc94-4eee-95e7-0a5b77deb6df" providerId="AD" clId="Web-{5CEF57DC-F792-C13F-3137-84AA7C92ED0F}" dt="2024-10-12T12:34:23.984" v="399" actId="1076"/>
          <ac:spMkLst>
            <pc:docMk/>
            <pc:sldMk cId="113995513" sldId="278"/>
            <ac:spMk id="5" creationId="{85C19DB9-4F55-76AA-6BDF-541CC7A9CEF8}"/>
          </ac:spMkLst>
        </pc:spChg>
      </pc:sldChg>
      <pc:sldChg chg="modSp">
        <pc:chgData name="Chandru Rangasamy" userId="S::chandru.r@supplychainhub.com::11582303-bc94-4eee-95e7-0a5b77deb6df" providerId="AD" clId="Web-{5CEF57DC-F792-C13F-3137-84AA7C92ED0F}" dt="2024-10-12T12:27:34.301" v="326" actId="1076"/>
        <pc:sldMkLst>
          <pc:docMk/>
          <pc:sldMk cId="3817146355" sldId="279"/>
        </pc:sldMkLst>
        <pc:spChg chg="mod">
          <ac:chgData name="Chandru Rangasamy" userId="S::chandru.r@supplychainhub.com::11582303-bc94-4eee-95e7-0a5b77deb6df" providerId="AD" clId="Web-{5CEF57DC-F792-C13F-3137-84AA7C92ED0F}" dt="2024-10-12T12:27:34.301" v="326" actId="1076"/>
          <ac:spMkLst>
            <pc:docMk/>
            <pc:sldMk cId="3817146355" sldId="279"/>
            <ac:spMk id="4" creationId="{4646543C-1CE2-BD73-DE3C-FDE6CEFCCB08}"/>
          </ac:spMkLst>
        </pc:spChg>
      </pc:sldChg>
      <pc:sldChg chg="add del replId">
        <pc:chgData name="Chandru Rangasamy" userId="S::chandru.r@supplychainhub.com::11582303-bc94-4eee-95e7-0a5b77deb6df" providerId="AD" clId="Web-{5CEF57DC-F792-C13F-3137-84AA7C92ED0F}" dt="2024-10-12T12:35:51.548" v="401"/>
        <pc:sldMkLst>
          <pc:docMk/>
          <pc:sldMk cId="361862344" sldId="302"/>
        </pc:sldMkLst>
      </pc:sldChg>
      <pc:sldChg chg="modSp add replId">
        <pc:chgData name="Chandru Rangasamy" userId="S::chandru.r@supplychainhub.com::11582303-bc94-4eee-95e7-0a5b77deb6df" providerId="AD" clId="Web-{5CEF57DC-F792-C13F-3137-84AA7C92ED0F}" dt="2024-10-12T12:33:58.906" v="398" actId="1076"/>
        <pc:sldMkLst>
          <pc:docMk/>
          <pc:sldMk cId="1175780618" sldId="303"/>
        </pc:sldMkLst>
        <pc:spChg chg="mod">
          <ac:chgData name="Chandru Rangasamy" userId="S::chandru.r@supplychainhub.com::11582303-bc94-4eee-95e7-0a5b77deb6df" providerId="AD" clId="Web-{5CEF57DC-F792-C13F-3137-84AA7C92ED0F}" dt="2024-10-12T12:33:58.906" v="398" actId="1076"/>
          <ac:spMkLst>
            <pc:docMk/>
            <pc:sldMk cId="1175780618" sldId="303"/>
            <ac:spMk id="3" creationId="{CAAF0A7D-ADB5-CE6E-828F-3C45F051E90D}"/>
          </ac:spMkLst>
        </pc:spChg>
      </pc:sldChg>
      <pc:sldChg chg="addSp delSp modSp add replId">
        <pc:chgData name="Chandru Rangasamy" userId="S::chandru.r@supplychainhub.com::11582303-bc94-4eee-95e7-0a5b77deb6df" providerId="AD" clId="Web-{5CEF57DC-F792-C13F-3137-84AA7C92ED0F}" dt="2024-10-12T12:45:35.517" v="471" actId="1076"/>
        <pc:sldMkLst>
          <pc:docMk/>
          <pc:sldMk cId="2313095523" sldId="304"/>
        </pc:sldMkLst>
        <pc:spChg chg="mod">
          <ac:chgData name="Chandru Rangasamy" userId="S::chandru.r@supplychainhub.com::11582303-bc94-4eee-95e7-0a5b77deb6df" providerId="AD" clId="Web-{5CEF57DC-F792-C13F-3137-84AA7C92ED0F}" dt="2024-10-12T12:45:32.455" v="470" actId="20577"/>
          <ac:spMkLst>
            <pc:docMk/>
            <pc:sldMk cId="2313095523" sldId="304"/>
            <ac:spMk id="8" creationId="{139A8B72-D213-62DA-91A7-EF74D5C6CBBA}"/>
          </ac:spMkLst>
        </pc:spChg>
        <pc:picChg chg="add del mod">
          <ac:chgData name="Chandru Rangasamy" userId="S::chandru.r@supplychainhub.com::11582303-bc94-4eee-95e7-0a5b77deb6df" providerId="AD" clId="Web-{5CEF57DC-F792-C13F-3137-84AA7C92ED0F}" dt="2024-10-12T12:44:47.376" v="464"/>
          <ac:picMkLst>
            <pc:docMk/>
            <pc:sldMk cId="2313095523" sldId="304"/>
            <ac:picMk id="2" creationId="{74FC6133-127F-A954-B396-00CD99BE95CE}"/>
          </ac:picMkLst>
        </pc:picChg>
        <pc:picChg chg="add del mod">
          <ac:chgData name="Chandru Rangasamy" userId="S::chandru.r@supplychainhub.com::11582303-bc94-4eee-95e7-0a5b77deb6df" providerId="AD" clId="Web-{5CEF57DC-F792-C13F-3137-84AA7C92ED0F}" dt="2024-10-12T12:45:35.517" v="471" actId="1076"/>
          <ac:picMkLst>
            <pc:docMk/>
            <pc:sldMk cId="2313095523" sldId="304"/>
            <ac:picMk id="3" creationId="{813F0F73-BE4A-1790-12E8-394BA95EE827}"/>
          </ac:picMkLst>
        </pc:picChg>
        <pc:picChg chg="del">
          <ac:chgData name="Chandru Rangasamy" userId="S::chandru.r@supplychainhub.com::11582303-bc94-4eee-95e7-0a5b77deb6df" providerId="AD" clId="Web-{5CEF57DC-F792-C13F-3137-84AA7C92ED0F}" dt="2024-10-12T12:40:47.461" v="447"/>
          <ac:picMkLst>
            <pc:docMk/>
            <pc:sldMk cId="2313095523" sldId="304"/>
            <ac:picMk id="10" creationId="{F78BC369-2C14-56CD-20A0-34BE442F123B}"/>
          </ac:picMkLst>
        </pc:picChg>
      </pc:sldChg>
      <pc:sldChg chg="delSp modSp add ord replId">
        <pc:chgData name="Chandru Rangasamy" userId="S::chandru.r@supplychainhub.com::11582303-bc94-4eee-95e7-0a5b77deb6df" providerId="AD" clId="Web-{5CEF57DC-F792-C13F-3137-84AA7C92ED0F}" dt="2024-10-12T12:45:12.189" v="467"/>
        <pc:sldMkLst>
          <pc:docMk/>
          <pc:sldMk cId="2690267075" sldId="305"/>
        </pc:sldMkLst>
        <pc:picChg chg="mod">
          <ac:chgData name="Chandru Rangasamy" userId="S::chandru.r@supplychainhub.com::11582303-bc94-4eee-95e7-0a5b77deb6df" providerId="AD" clId="Web-{5CEF57DC-F792-C13F-3137-84AA7C92ED0F}" dt="2024-10-12T12:44:19.547" v="459" actId="14100"/>
          <ac:picMkLst>
            <pc:docMk/>
            <pc:sldMk cId="2690267075" sldId="305"/>
            <ac:picMk id="2" creationId="{74FC6133-127F-A954-B396-00CD99BE95CE}"/>
          </ac:picMkLst>
        </pc:picChg>
        <pc:picChg chg="del">
          <ac:chgData name="Chandru Rangasamy" userId="S::chandru.r@supplychainhub.com::11582303-bc94-4eee-95e7-0a5b77deb6df" providerId="AD" clId="Web-{5CEF57DC-F792-C13F-3137-84AA7C92ED0F}" dt="2024-10-12T12:44:12.360" v="457"/>
          <ac:picMkLst>
            <pc:docMk/>
            <pc:sldMk cId="2690267075" sldId="305"/>
            <ac:picMk id="3" creationId="{813F0F73-BE4A-1790-12E8-394BA95EE827}"/>
          </ac:picMkLst>
        </pc:picChg>
      </pc:sldChg>
    </pc:docChg>
  </pc:docChgLst>
  <pc:docChgLst>
    <pc:chgData name="Chandru Rangasamy" userId="S::chandru.r@supplychainhub.com::11582303-bc94-4eee-95e7-0a5b77deb6df" providerId="AD" clId="Web-{42A53BE5-D63E-1159-F62E-B0B205FB5E20}"/>
    <pc:docChg chg="addSld modSld sldOrd">
      <pc:chgData name="Chandru Rangasamy" userId="S::chandru.r@supplychainhub.com::11582303-bc94-4eee-95e7-0a5b77deb6df" providerId="AD" clId="Web-{42A53BE5-D63E-1159-F62E-B0B205FB5E20}" dt="2024-08-05T04:49:55.250" v="181" actId="20577"/>
      <pc:docMkLst>
        <pc:docMk/>
      </pc:docMkLst>
      <pc:sldChg chg="modSp">
        <pc:chgData name="Chandru Rangasamy" userId="S::chandru.r@supplychainhub.com::11582303-bc94-4eee-95e7-0a5b77deb6df" providerId="AD" clId="Web-{42A53BE5-D63E-1159-F62E-B0B205FB5E20}" dt="2024-08-05T04:49:29.656" v="177" actId="20577"/>
        <pc:sldMkLst>
          <pc:docMk/>
          <pc:sldMk cId="237949782" sldId="258"/>
        </pc:sldMkLst>
        <pc:spChg chg="mod">
          <ac:chgData name="Chandru Rangasamy" userId="S::chandru.r@supplychainhub.com::11582303-bc94-4eee-95e7-0a5b77deb6df" providerId="AD" clId="Web-{42A53BE5-D63E-1159-F62E-B0B205FB5E20}" dt="2024-08-05T04:49:29.656" v="177" actId="20577"/>
          <ac:spMkLst>
            <pc:docMk/>
            <pc:sldMk cId="237949782" sldId="258"/>
            <ac:spMk id="3" creationId="{3C44A975-70FA-477E-B1C9-FB74BCE43891}"/>
          </ac:spMkLst>
        </pc:spChg>
      </pc:sldChg>
      <pc:sldChg chg="addSp modSp ord">
        <pc:chgData name="Chandru Rangasamy" userId="S::chandru.r@supplychainhub.com::11582303-bc94-4eee-95e7-0a5b77deb6df" providerId="AD" clId="Web-{42A53BE5-D63E-1159-F62E-B0B205FB5E20}" dt="2024-08-04T15:03:12.421" v="88"/>
        <pc:sldMkLst>
          <pc:docMk/>
          <pc:sldMk cId="2782212816" sldId="260"/>
        </pc:sldMkLst>
        <pc:spChg chg="mod">
          <ac:chgData name="Chandru Rangasamy" userId="S::chandru.r@supplychainhub.com::11582303-bc94-4eee-95e7-0a5b77deb6df" providerId="AD" clId="Web-{42A53BE5-D63E-1159-F62E-B0B205FB5E20}" dt="2024-08-04T15:02:09.467" v="81" actId="1076"/>
          <ac:spMkLst>
            <pc:docMk/>
            <pc:sldMk cId="2782212816" sldId="260"/>
            <ac:spMk id="2" creationId="{00000000-0000-0000-0000-000000000000}"/>
          </ac:spMkLst>
        </pc:spChg>
        <pc:spChg chg="add mod">
          <ac:chgData name="Chandru Rangasamy" userId="S::chandru.r@supplychainhub.com::11582303-bc94-4eee-95e7-0a5b77deb6df" providerId="AD" clId="Web-{42A53BE5-D63E-1159-F62E-B0B205FB5E20}" dt="2024-08-04T15:02:16.452" v="82" actId="1076"/>
          <ac:spMkLst>
            <pc:docMk/>
            <pc:sldMk cId="2782212816" sldId="260"/>
            <ac:spMk id="3" creationId="{A35218FD-2FA3-7CD5-A652-CB3AF8C06A42}"/>
          </ac:spMkLst>
        </pc:spChg>
        <pc:picChg chg="add mod">
          <ac:chgData name="Chandru Rangasamy" userId="S::chandru.r@supplychainhub.com::11582303-bc94-4eee-95e7-0a5b77deb6df" providerId="AD" clId="Web-{42A53BE5-D63E-1159-F62E-B0B205FB5E20}" dt="2024-08-04T15:02:36.874" v="87" actId="1076"/>
          <ac:picMkLst>
            <pc:docMk/>
            <pc:sldMk cId="2782212816" sldId="260"/>
            <ac:picMk id="4" creationId="{D52B6203-2ECF-EDE2-573E-4DFE568474A3}"/>
          </ac:picMkLst>
        </pc:picChg>
        <pc:picChg chg="add mod">
          <ac:chgData name="Chandru Rangasamy" userId="S::chandru.r@supplychainhub.com::11582303-bc94-4eee-95e7-0a5b77deb6df" providerId="AD" clId="Web-{42A53BE5-D63E-1159-F62E-B0B205FB5E20}" dt="2024-08-04T15:02:30.999" v="85" actId="14100"/>
          <ac:picMkLst>
            <pc:docMk/>
            <pc:sldMk cId="2782212816" sldId="260"/>
            <ac:picMk id="5" creationId="{8327BD3D-0773-F58A-0C5A-6A6AF60D4BB2}"/>
          </ac:picMkLst>
        </pc:picChg>
      </pc:sldChg>
      <pc:sldChg chg="modSp">
        <pc:chgData name="Chandru Rangasamy" userId="S::chandru.r@supplychainhub.com::11582303-bc94-4eee-95e7-0a5b77deb6df" providerId="AD" clId="Web-{42A53BE5-D63E-1159-F62E-B0B205FB5E20}" dt="2024-08-05T04:06:11.744" v="169" actId="20577"/>
        <pc:sldMkLst>
          <pc:docMk/>
          <pc:sldMk cId="3877603427" sldId="265"/>
        </pc:sldMkLst>
        <pc:spChg chg="mod">
          <ac:chgData name="Chandru Rangasamy" userId="S::chandru.r@supplychainhub.com::11582303-bc94-4eee-95e7-0a5b77deb6df" providerId="AD" clId="Web-{42A53BE5-D63E-1159-F62E-B0B205FB5E20}" dt="2024-08-05T04:06:11.744" v="169" actId="20577"/>
          <ac:spMkLst>
            <pc:docMk/>
            <pc:sldMk cId="3877603427" sldId="265"/>
            <ac:spMk id="3" creationId="{7034E592-F3B2-5C40-00B7-2CBA0D62A4DA}"/>
          </ac:spMkLst>
        </pc:spChg>
      </pc:sldChg>
      <pc:sldChg chg="modSp">
        <pc:chgData name="Chandru Rangasamy" userId="S::chandru.r@supplychainhub.com::11582303-bc94-4eee-95e7-0a5b77deb6df" providerId="AD" clId="Web-{42A53BE5-D63E-1159-F62E-B0B205FB5E20}" dt="2024-08-05T04:49:55.250" v="181" actId="20577"/>
        <pc:sldMkLst>
          <pc:docMk/>
          <pc:sldMk cId="70645778" sldId="277"/>
        </pc:sldMkLst>
        <pc:spChg chg="mod">
          <ac:chgData name="Chandru Rangasamy" userId="S::chandru.r@supplychainhub.com::11582303-bc94-4eee-95e7-0a5b77deb6df" providerId="AD" clId="Web-{42A53BE5-D63E-1159-F62E-B0B205FB5E20}" dt="2024-08-05T04:49:55.250" v="181" actId="20577"/>
          <ac:spMkLst>
            <pc:docMk/>
            <pc:sldMk cId="70645778" sldId="277"/>
            <ac:spMk id="3" creationId="{CAAF0A7D-ADB5-CE6E-828F-3C45F051E90D}"/>
          </ac:spMkLst>
        </pc:spChg>
      </pc:sldChg>
      <pc:sldChg chg="modSp">
        <pc:chgData name="Chandru Rangasamy" userId="S::chandru.r@supplychainhub.com::11582303-bc94-4eee-95e7-0a5b77deb6df" providerId="AD" clId="Web-{42A53BE5-D63E-1159-F62E-B0B205FB5E20}" dt="2024-08-05T04:04:55.669" v="167" actId="20577"/>
        <pc:sldMkLst>
          <pc:docMk/>
          <pc:sldMk cId="113995513" sldId="278"/>
        </pc:sldMkLst>
        <pc:spChg chg="mod">
          <ac:chgData name="Chandru Rangasamy" userId="S::chandru.r@supplychainhub.com::11582303-bc94-4eee-95e7-0a5b77deb6df" providerId="AD" clId="Web-{42A53BE5-D63E-1159-F62E-B0B205FB5E20}" dt="2024-08-05T04:04:55.669" v="167" actId="20577"/>
          <ac:spMkLst>
            <pc:docMk/>
            <pc:sldMk cId="113995513" sldId="278"/>
            <ac:spMk id="5" creationId="{85C19DB9-4F55-76AA-6BDF-541CC7A9CEF8}"/>
          </ac:spMkLst>
        </pc:spChg>
      </pc:sldChg>
      <pc:sldChg chg="delSp modSp add replId">
        <pc:chgData name="Chandru Rangasamy" userId="S::chandru.r@supplychainhub.com::11582303-bc94-4eee-95e7-0a5b77deb6df" providerId="AD" clId="Web-{42A53BE5-D63E-1159-F62E-B0B205FB5E20}" dt="2024-08-04T15:06:15.222" v="130"/>
        <pc:sldMkLst>
          <pc:docMk/>
          <pc:sldMk cId="219662378" sldId="281"/>
        </pc:sldMkLst>
        <pc:spChg chg="del mod">
          <ac:chgData name="Chandru Rangasamy" userId="S::chandru.r@supplychainhub.com::11582303-bc94-4eee-95e7-0a5b77deb6df" providerId="AD" clId="Web-{42A53BE5-D63E-1159-F62E-B0B205FB5E20}" dt="2024-08-04T15:06:15.222" v="130"/>
          <ac:spMkLst>
            <pc:docMk/>
            <pc:sldMk cId="219662378" sldId="281"/>
            <ac:spMk id="2" creationId="{00000000-0000-0000-0000-000000000000}"/>
          </ac:spMkLst>
        </pc:spChg>
        <pc:spChg chg="mod">
          <ac:chgData name="Chandru Rangasamy" userId="S::chandru.r@supplychainhub.com::11582303-bc94-4eee-95e7-0a5b77deb6df" providerId="AD" clId="Web-{42A53BE5-D63E-1159-F62E-B0B205FB5E20}" dt="2024-08-04T15:06:03.331" v="127" actId="1076"/>
          <ac:spMkLst>
            <pc:docMk/>
            <pc:sldMk cId="219662378" sldId="281"/>
            <ac:spMk id="3" creationId="{7034E592-F3B2-5C40-00B7-2CBA0D62A4DA}"/>
          </ac:spMkLst>
        </pc:spChg>
      </pc:sldChg>
    </pc:docChg>
  </pc:docChgLst>
  <pc:docChgLst>
    <pc:chgData name="Chandru Rangasamy" userId="S::chandru.r@supplychainhub.com::11582303-bc94-4eee-95e7-0a5b77deb6df" providerId="AD" clId="Web-{81E649FD-9EDA-DA0A-3E20-808116F258FC}"/>
    <pc:docChg chg="addSld modSld sldOrd">
      <pc:chgData name="Chandru Rangasamy" userId="S::chandru.r@supplychainhub.com::11582303-bc94-4eee-95e7-0a5b77deb6df" providerId="AD" clId="Web-{81E649FD-9EDA-DA0A-3E20-808116F258FC}" dt="2024-09-04T17:29:25.374" v="562"/>
      <pc:docMkLst>
        <pc:docMk/>
      </pc:docMkLst>
      <pc:sldChg chg="modSp">
        <pc:chgData name="Chandru Rangasamy" userId="S::chandru.r@supplychainhub.com::11582303-bc94-4eee-95e7-0a5b77deb6df" providerId="AD" clId="Web-{81E649FD-9EDA-DA0A-3E20-808116F258FC}" dt="2024-09-04T16:23:40.472" v="161" actId="20577"/>
        <pc:sldMkLst>
          <pc:docMk/>
          <pc:sldMk cId="237949782" sldId="258"/>
        </pc:sldMkLst>
        <pc:spChg chg="mod">
          <ac:chgData name="Chandru Rangasamy" userId="S::chandru.r@supplychainhub.com::11582303-bc94-4eee-95e7-0a5b77deb6df" providerId="AD" clId="Web-{81E649FD-9EDA-DA0A-3E20-808116F258FC}" dt="2024-09-04T16:23:40.472" v="161" actId="20577"/>
          <ac:spMkLst>
            <pc:docMk/>
            <pc:sldMk cId="237949782" sldId="258"/>
            <ac:spMk id="3" creationId="{3C44A975-70FA-477E-B1C9-FB74BCE43891}"/>
          </ac:spMkLst>
        </pc:spChg>
      </pc:sldChg>
      <pc:sldChg chg="delSp modSp">
        <pc:chgData name="Chandru Rangasamy" userId="S::chandru.r@supplychainhub.com::11582303-bc94-4eee-95e7-0a5b77deb6df" providerId="AD" clId="Web-{81E649FD-9EDA-DA0A-3E20-808116F258FC}" dt="2024-09-04T16:57:10.494" v="357" actId="20577"/>
        <pc:sldMkLst>
          <pc:docMk/>
          <pc:sldMk cId="2868688799" sldId="259"/>
        </pc:sldMkLst>
        <pc:spChg chg="mod">
          <ac:chgData name="Chandru Rangasamy" userId="S::chandru.r@supplychainhub.com::11582303-bc94-4eee-95e7-0a5b77deb6df" providerId="AD" clId="Web-{81E649FD-9EDA-DA0A-3E20-808116F258FC}" dt="2024-09-04T16:57:10.494" v="357" actId="20577"/>
          <ac:spMkLst>
            <pc:docMk/>
            <pc:sldMk cId="2868688799" sldId="259"/>
            <ac:spMk id="2" creationId="{00000000-0000-0000-0000-000000000000}"/>
          </ac:spMkLst>
        </pc:spChg>
        <pc:spChg chg="mod">
          <ac:chgData name="Chandru Rangasamy" userId="S::chandru.r@supplychainhub.com::11582303-bc94-4eee-95e7-0a5b77deb6df" providerId="AD" clId="Web-{81E649FD-9EDA-DA0A-3E20-808116F258FC}" dt="2024-09-04T16:50:11.691" v="293" actId="20577"/>
          <ac:spMkLst>
            <pc:docMk/>
            <pc:sldMk cId="2868688799" sldId="259"/>
            <ac:spMk id="6" creationId="{51129A94-59DB-4448-E24A-36D7CBB99FC9}"/>
          </ac:spMkLst>
        </pc:spChg>
        <pc:spChg chg="del mod">
          <ac:chgData name="Chandru Rangasamy" userId="S::chandru.r@supplychainhub.com::11582303-bc94-4eee-95e7-0a5b77deb6df" providerId="AD" clId="Web-{81E649FD-9EDA-DA0A-3E20-808116F258FC}" dt="2024-09-04T16:49:58.315" v="290"/>
          <ac:spMkLst>
            <pc:docMk/>
            <pc:sldMk cId="2868688799" sldId="259"/>
            <ac:spMk id="8" creationId="{139A8B72-D213-62DA-91A7-EF74D5C6CBBA}"/>
          </ac:spMkLst>
        </pc:spChg>
        <pc:picChg chg="mod">
          <ac:chgData name="Chandru Rangasamy" userId="S::chandru.r@supplychainhub.com::11582303-bc94-4eee-95e7-0a5b77deb6df" providerId="AD" clId="Web-{81E649FD-9EDA-DA0A-3E20-808116F258FC}" dt="2024-09-04T16:51:04.098" v="312" actId="14100"/>
          <ac:picMkLst>
            <pc:docMk/>
            <pc:sldMk cId="2868688799" sldId="259"/>
            <ac:picMk id="9" creationId="{BB99C253-55F6-F544-52A1-2B40FDA545D4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6:50:00.472" v="291"/>
          <ac:picMkLst>
            <pc:docMk/>
            <pc:sldMk cId="2868688799" sldId="259"/>
            <ac:picMk id="10" creationId="{F78BC369-2C14-56CD-20A0-34BE442F123B}"/>
          </ac:picMkLst>
        </pc:picChg>
      </pc:sldChg>
      <pc:sldChg chg="delSp modSp ord">
        <pc:chgData name="Chandru Rangasamy" userId="S::chandru.r@supplychainhub.com::11582303-bc94-4eee-95e7-0a5b77deb6df" providerId="AD" clId="Web-{81E649FD-9EDA-DA0A-3E20-808116F258FC}" dt="2024-09-04T17:16:24.831" v="498" actId="14100"/>
        <pc:sldMkLst>
          <pc:docMk/>
          <pc:sldMk cId="2782212816" sldId="260"/>
        </pc:sldMkLst>
        <pc:spChg chg="del mod">
          <ac:chgData name="Chandru Rangasamy" userId="S::chandru.r@supplychainhub.com::11582303-bc94-4eee-95e7-0a5b77deb6df" providerId="AD" clId="Web-{81E649FD-9EDA-DA0A-3E20-808116F258FC}" dt="2024-09-04T17:02:09.999" v="466"/>
          <ac:spMkLst>
            <pc:docMk/>
            <pc:sldMk cId="2782212816" sldId="260"/>
            <ac:spMk id="2" creationId="{00000000-0000-0000-0000-000000000000}"/>
          </ac:spMkLst>
        </pc:spChg>
        <pc:spChg chg="del">
          <ac:chgData name="Chandru Rangasamy" userId="S::chandru.r@supplychainhub.com::11582303-bc94-4eee-95e7-0a5b77deb6df" providerId="AD" clId="Web-{81E649FD-9EDA-DA0A-3E20-808116F258FC}" dt="2024-09-04T17:16:13.080" v="496"/>
          <ac:spMkLst>
            <pc:docMk/>
            <pc:sldMk cId="2782212816" sldId="260"/>
            <ac:spMk id="3" creationId="{A35218FD-2FA3-7CD5-A652-CB3AF8C06A42}"/>
          </ac:spMkLst>
        </pc:spChg>
        <pc:picChg chg="del">
          <ac:chgData name="Chandru Rangasamy" userId="S::chandru.r@supplychainhub.com::11582303-bc94-4eee-95e7-0a5b77deb6df" providerId="AD" clId="Web-{81E649FD-9EDA-DA0A-3E20-808116F258FC}" dt="2024-09-04T17:16:04.533" v="495"/>
          <ac:picMkLst>
            <pc:docMk/>
            <pc:sldMk cId="2782212816" sldId="260"/>
            <ac:picMk id="4" creationId="{D52B6203-2ECF-EDE2-573E-4DFE568474A3}"/>
          </ac:picMkLst>
        </pc:picChg>
        <pc:picChg chg="mod">
          <ac:chgData name="Chandru Rangasamy" userId="S::chandru.r@supplychainhub.com::11582303-bc94-4eee-95e7-0a5b77deb6df" providerId="AD" clId="Web-{81E649FD-9EDA-DA0A-3E20-808116F258FC}" dt="2024-09-04T17:16:24.831" v="498" actId="14100"/>
          <ac:picMkLst>
            <pc:docMk/>
            <pc:sldMk cId="2782212816" sldId="260"/>
            <ac:picMk id="5" creationId="{8327BD3D-0773-F58A-0C5A-6A6AF60D4BB2}"/>
          </ac:picMkLst>
        </pc:picChg>
      </pc:sldChg>
      <pc:sldChg chg="addSp delSp modSp mod ord setBg">
        <pc:chgData name="Chandru Rangasamy" userId="S::chandru.r@supplychainhub.com::11582303-bc94-4eee-95e7-0a5b77deb6df" providerId="AD" clId="Web-{81E649FD-9EDA-DA0A-3E20-808116F258FC}" dt="2024-09-04T17:29:25.374" v="562"/>
        <pc:sldMkLst>
          <pc:docMk/>
          <pc:sldMk cId="494831310" sldId="262"/>
        </pc:sldMkLst>
        <pc:spChg chg="mod">
          <ac:chgData name="Chandru Rangasamy" userId="S::chandru.r@supplychainhub.com::11582303-bc94-4eee-95e7-0a5b77deb6df" providerId="AD" clId="Web-{81E649FD-9EDA-DA0A-3E20-808116F258FC}" dt="2024-09-04T17:29:25.374" v="562"/>
          <ac:spMkLst>
            <pc:docMk/>
            <pc:sldMk cId="494831310" sldId="262"/>
            <ac:spMk id="2" creationId="{00000000-0000-0000-0000-000000000000}"/>
          </ac:spMkLst>
        </pc:spChg>
        <pc:spChg chg="del">
          <ac:chgData name="Chandru Rangasamy" userId="S::chandru.r@supplychainhub.com::11582303-bc94-4eee-95e7-0a5b77deb6df" providerId="AD" clId="Web-{81E649FD-9EDA-DA0A-3E20-808116F258FC}" dt="2024-09-04T17:29:25.374" v="562"/>
          <ac:spMkLst>
            <pc:docMk/>
            <pc:sldMk cId="494831310" sldId="262"/>
            <ac:spMk id="3" creationId="{39C7F200-CF82-52CE-E017-036E520A44E5}"/>
          </ac:spMkLst>
        </pc:spChg>
        <pc:spChg chg="add">
          <ac:chgData name="Chandru Rangasamy" userId="S::chandru.r@supplychainhub.com::11582303-bc94-4eee-95e7-0a5b77deb6df" providerId="AD" clId="Web-{81E649FD-9EDA-DA0A-3E20-808116F258FC}" dt="2024-09-04T17:29:25.374" v="562"/>
          <ac:spMkLst>
            <pc:docMk/>
            <pc:sldMk cId="494831310" sldId="262"/>
            <ac:spMk id="9" creationId="{36D16D1E-4205-49F5-BD2A-DA769947C104}"/>
          </ac:spMkLst>
        </pc:spChg>
        <pc:spChg chg="add">
          <ac:chgData name="Chandru Rangasamy" userId="S::chandru.r@supplychainhub.com::11582303-bc94-4eee-95e7-0a5b77deb6df" providerId="AD" clId="Web-{81E649FD-9EDA-DA0A-3E20-808116F258FC}" dt="2024-09-04T17:29:25.374" v="562"/>
          <ac:spMkLst>
            <pc:docMk/>
            <pc:sldMk cId="494831310" sldId="262"/>
            <ac:spMk id="11" creationId="{012FD100-C039-4E03-B5E4-2EDFA7290AA6}"/>
          </ac:spMkLst>
        </pc:spChg>
        <pc:graphicFrameChg chg="add">
          <ac:chgData name="Chandru Rangasamy" userId="S::chandru.r@supplychainhub.com::11582303-bc94-4eee-95e7-0a5b77deb6df" providerId="AD" clId="Web-{81E649FD-9EDA-DA0A-3E20-808116F258FC}" dt="2024-09-04T17:29:25.374" v="562"/>
          <ac:graphicFrameMkLst>
            <pc:docMk/>
            <pc:sldMk cId="494831310" sldId="262"/>
            <ac:graphicFrameMk id="5" creationId="{E81AF315-65B5-8AC7-1CEF-0E7BF0A41F52}"/>
          </ac:graphicFrameMkLst>
        </pc:graphicFrameChg>
        <pc:cxnChg chg="add">
          <ac:chgData name="Chandru Rangasamy" userId="S::chandru.r@supplychainhub.com::11582303-bc94-4eee-95e7-0a5b77deb6df" providerId="AD" clId="Web-{81E649FD-9EDA-DA0A-3E20-808116F258FC}" dt="2024-09-04T17:29:25.374" v="562"/>
          <ac:cxnSpMkLst>
            <pc:docMk/>
            <pc:sldMk cId="494831310" sldId="262"/>
            <ac:cxnSpMk id="13" creationId="{4418FCD2-8448-4A81-8EB4-72250F7827B4}"/>
          </ac:cxnSpMkLst>
        </pc:cxnChg>
      </pc:sldChg>
      <pc:sldChg chg="modSp">
        <pc:chgData name="Chandru Rangasamy" userId="S::chandru.r@supplychainhub.com::11582303-bc94-4eee-95e7-0a5b77deb6df" providerId="AD" clId="Web-{81E649FD-9EDA-DA0A-3E20-808116F258FC}" dt="2024-09-04T17:20:21.162" v="529" actId="20577"/>
        <pc:sldMkLst>
          <pc:docMk/>
          <pc:sldMk cId="1086815447" sldId="263"/>
        </pc:sldMkLst>
        <pc:spChg chg="mod">
          <ac:chgData name="Chandru Rangasamy" userId="S::chandru.r@supplychainhub.com::11582303-bc94-4eee-95e7-0a5b77deb6df" providerId="AD" clId="Web-{81E649FD-9EDA-DA0A-3E20-808116F258FC}" dt="2024-09-04T17:20:21.162" v="529" actId="20577"/>
          <ac:spMkLst>
            <pc:docMk/>
            <pc:sldMk cId="1086815447" sldId="263"/>
            <ac:spMk id="4" creationId="{46422E55-A47E-3857-F80B-EBEE82452D57}"/>
          </ac:spMkLst>
        </pc:spChg>
      </pc:sldChg>
      <pc:sldChg chg="modSp">
        <pc:chgData name="Chandru Rangasamy" userId="S::chandru.r@supplychainhub.com::11582303-bc94-4eee-95e7-0a5b77deb6df" providerId="AD" clId="Web-{81E649FD-9EDA-DA0A-3E20-808116F258FC}" dt="2024-09-04T17:22:42.883" v="555" actId="20577"/>
        <pc:sldMkLst>
          <pc:docMk/>
          <pc:sldMk cId="3877603427" sldId="265"/>
        </pc:sldMkLst>
        <pc:spChg chg="mod">
          <ac:chgData name="Chandru Rangasamy" userId="S::chandru.r@supplychainhub.com::11582303-bc94-4eee-95e7-0a5b77deb6df" providerId="AD" clId="Web-{81E649FD-9EDA-DA0A-3E20-808116F258FC}" dt="2024-09-04T17:22:42.883" v="555" actId="20577"/>
          <ac:spMkLst>
            <pc:docMk/>
            <pc:sldMk cId="3877603427" sldId="265"/>
            <ac:spMk id="3" creationId="{7034E592-F3B2-5C40-00B7-2CBA0D62A4DA}"/>
          </ac:spMkLst>
        </pc:spChg>
      </pc:sldChg>
      <pc:sldChg chg="addSp delSp modSp">
        <pc:chgData name="Chandru Rangasamy" userId="S::chandru.r@supplychainhub.com::11582303-bc94-4eee-95e7-0a5b77deb6df" providerId="AD" clId="Web-{81E649FD-9EDA-DA0A-3E20-808116F258FC}" dt="2024-09-04T16:40:23.316" v="223" actId="1076"/>
        <pc:sldMkLst>
          <pc:docMk/>
          <pc:sldMk cId="1049925936" sldId="268"/>
        </pc:sldMkLst>
        <pc:spChg chg="del mod">
          <ac:chgData name="Chandru Rangasamy" userId="S::chandru.r@supplychainhub.com::11582303-bc94-4eee-95e7-0a5b77deb6df" providerId="AD" clId="Web-{81E649FD-9EDA-DA0A-3E20-808116F258FC}" dt="2024-09-04T16:33:43.685" v="183"/>
          <ac:spMkLst>
            <pc:docMk/>
            <pc:sldMk cId="1049925936" sldId="268"/>
            <ac:spMk id="3" creationId="{A4E890E8-8F62-EA45-23B7-3E605B2F2974}"/>
          </ac:spMkLst>
        </pc:spChg>
        <pc:spChg chg="del mod">
          <ac:chgData name="Chandru Rangasamy" userId="S::chandru.r@supplychainhub.com::11582303-bc94-4eee-95e7-0a5b77deb6df" providerId="AD" clId="Web-{81E649FD-9EDA-DA0A-3E20-808116F258FC}" dt="2024-09-04T16:39:15.581" v="207"/>
          <ac:spMkLst>
            <pc:docMk/>
            <pc:sldMk cId="1049925936" sldId="268"/>
            <ac:spMk id="4" creationId="{CBA52500-6CFE-AA42-0F46-52D136282F82}"/>
          </ac:spMkLst>
        </pc:spChg>
        <pc:spChg chg="mod">
          <ac:chgData name="Chandru Rangasamy" userId="S::chandru.r@supplychainhub.com::11582303-bc94-4eee-95e7-0a5b77deb6df" providerId="AD" clId="Web-{81E649FD-9EDA-DA0A-3E20-808116F258FC}" dt="2024-09-04T16:39:20.581" v="209" actId="20577"/>
          <ac:spMkLst>
            <pc:docMk/>
            <pc:sldMk cId="1049925936" sldId="268"/>
            <ac:spMk id="6" creationId="{31681AEE-9501-5FFE-EEB7-07A0C3635B62}"/>
          </ac:spMkLst>
        </pc:spChg>
        <pc:spChg chg="add mod">
          <ac:chgData name="Chandru Rangasamy" userId="S::chandru.r@supplychainhub.com::11582303-bc94-4eee-95e7-0a5b77deb6df" providerId="AD" clId="Web-{81E649FD-9EDA-DA0A-3E20-808116F258FC}" dt="2024-09-04T16:40:23.316" v="223" actId="1076"/>
          <ac:spMkLst>
            <pc:docMk/>
            <pc:sldMk cId="1049925936" sldId="268"/>
            <ac:spMk id="7" creationId="{98B411F8-703E-5D95-9816-A0E8E437FA41}"/>
          </ac:spMkLst>
        </pc:spChg>
        <pc:picChg chg="mod">
          <ac:chgData name="Chandru Rangasamy" userId="S::chandru.r@supplychainhub.com::11582303-bc94-4eee-95e7-0a5b77deb6df" providerId="AD" clId="Web-{81E649FD-9EDA-DA0A-3E20-808116F258FC}" dt="2024-09-04T16:39:43.113" v="216" actId="14100"/>
          <ac:picMkLst>
            <pc:docMk/>
            <pc:sldMk cId="1049925936" sldId="268"/>
            <ac:picMk id="2" creationId="{D31225F0-F63D-7489-006E-F6BAF4EB3436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6:39:07.237" v="203"/>
          <ac:picMkLst>
            <pc:docMk/>
            <pc:sldMk cId="1049925936" sldId="268"/>
            <ac:picMk id="5" creationId="{1BF40CF3-8D86-91E0-F31A-340037830552}"/>
          </ac:picMkLst>
        </pc:picChg>
      </pc:sldChg>
      <pc:sldChg chg="delSp modSp ord">
        <pc:chgData name="Chandru Rangasamy" userId="S::chandru.r@supplychainhub.com::11582303-bc94-4eee-95e7-0a5b77deb6df" providerId="AD" clId="Web-{81E649FD-9EDA-DA0A-3E20-808116F258FC}" dt="2024-09-04T17:01:52.358" v="460" actId="14100"/>
        <pc:sldMkLst>
          <pc:docMk/>
          <pc:sldMk cId="2620886439" sldId="271"/>
        </pc:sldMkLst>
        <pc:spChg chg="del mod">
          <ac:chgData name="Chandru Rangasamy" userId="S::chandru.r@supplychainhub.com::11582303-bc94-4eee-95e7-0a5b77deb6df" providerId="AD" clId="Web-{81E649FD-9EDA-DA0A-3E20-808116F258FC}" dt="2024-09-04T17:01:24.420" v="446"/>
          <ac:spMkLst>
            <pc:docMk/>
            <pc:sldMk cId="2620886439" sldId="271"/>
            <ac:spMk id="2" creationId="{EFC1BDD6-B567-2B06-8C30-012165F15468}"/>
          </ac:spMkLst>
        </pc:spChg>
        <pc:spChg chg="del">
          <ac:chgData name="Chandru Rangasamy" userId="S::chandru.r@supplychainhub.com::11582303-bc94-4eee-95e7-0a5b77deb6df" providerId="AD" clId="Web-{81E649FD-9EDA-DA0A-3E20-808116F258FC}" dt="2024-09-04T17:01:19.217" v="444"/>
          <ac:spMkLst>
            <pc:docMk/>
            <pc:sldMk cId="2620886439" sldId="271"/>
            <ac:spMk id="6" creationId="{3481A693-9203-2745-94F3-EBC5E28AF18F}"/>
          </ac:spMkLst>
        </pc:spChg>
        <pc:spChg chg="mod">
          <ac:chgData name="Chandru Rangasamy" userId="S::chandru.r@supplychainhub.com::11582303-bc94-4eee-95e7-0a5b77deb6df" providerId="AD" clId="Web-{81E649FD-9EDA-DA0A-3E20-808116F258FC}" dt="2024-09-04T17:01:37.561" v="455" actId="20577"/>
          <ac:spMkLst>
            <pc:docMk/>
            <pc:sldMk cId="2620886439" sldId="271"/>
            <ac:spMk id="7" creationId="{1FD79887-9BD2-E7F3-6637-66B4637FA2E7}"/>
          </ac:spMkLst>
        </pc:spChg>
        <pc:picChg chg="del">
          <ac:chgData name="Chandru Rangasamy" userId="S::chandru.r@supplychainhub.com::11582303-bc94-4eee-95e7-0a5b77deb6df" providerId="AD" clId="Web-{81E649FD-9EDA-DA0A-3E20-808116F258FC}" dt="2024-09-04T17:01:27.951" v="447"/>
          <ac:picMkLst>
            <pc:docMk/>
            <pc:sldMk cId="2620886439" sldId="271"/>
            <ac:picMk id="8" creationId="{2E14CC76-F132-4A06-BDBF-A339D609008A}"/>
          </ac:picMkLst>
        </pc:picChg>
        <pc:picChg chg="mod">
          <ac:chgData name="Chandru Rangasamy" userId="S::chandru.r@supplychainhub.com::11582303-bc94-4eee-95e7-0a5b77deb6df" providerId="AD" clId="Web-{81E649FD-9EDA-DA0A-3E20-808116F258FC}" dt="2024-09-04T17:01:52.358" v="460" actId="14100"/>
          <ac:picMkLst>
            <pc:docMk/>
            <pc:sldMk cId="2620886439" sldId="271"/>
            <ac:picMk id="9" creationId="{9D87C601-F4B1-E95A-F709-A15F10687382}"/>
          </ac:picMkLst>
        </pc:picChg>
      </pc:sldChg>
      <pc:sldChg chg="modSp">
        <pc:chgData name="Chandru Rangasamy" userId="S::chandru.r@supplychainhub.com::11582303-bc94-4eee-95e7-0a5b77deb6df" providerId="AD" clId="Web-{81E649FD-9EDA-DA0A-3E20-808116F258FC}" dt="2024-09-04T16:33:10.153" v="178" actId="20577"/>
        <pc:sldMkLst>
          <pc:docMk/>
          <pc:sldMk cId="63420576" sldId="273"/>
        </pc:sldMkLst>
        <pc:spChg chg="mod">
          <ac:chgData name="Chandru Rangasamy" userId="S::chandru.r@supplychainhub.com::11582303-bc94-4eee-95e7-0a5b77deb6df" providerId="AD" clId="Web-{81E649FD-9EDA-DA0A-3E20-808116F258FC}" dt="2024-09-04T16:33:10.153" v="178" actId="20577"/>
          <ac:spMkLst>
            <pc:docMk/>
            <pc:sldMk cId="63420576" sldId="273"/>
            <ac:spMk id="4" creationId="{1BF6AE74-385F-DA0B-23BD-3C5665112D66}"/>
          </ac:spMkLst>
        </pc:spChg>
      </pc:sldChg>
      <pc:sldChg chg="delSp modSp ord">
        <pc:chgData name="Chandru Rangasamy" userId="S::chandru.r@supplychainhub.com::11582303-bc94-4eee-95e7-0a5b77deb6df" providerId="AD" clId="Web-{81E649FD-9EDA-DA0A-3E20-808116F258FC}" dt="2024-09-04T17:18:43.864" v="514" actId="14100"/>
        <pc:sldMkLst>
          <pc:docMk/>
          <pc:sldMk cId="148445684" sldId="274"/>
        </pc:sldMkLst>
        <pc:spChg chg="mod">
          <ac:chgData name="Chandru Rangasamy" userId="S::chandru.r@supplychainhub.com::11582303-bc94-4eee-95e7-0a5b77deb6df" providerId="AD" clId="Web-{81E649FD-9EDA-DA0A-3E20-808116F258FC}" dt="2024-09-04T17:18:31.833" v="510" actId="1076"/>
          <ac:spMkLst>
            <pc:docMk/>
            <pc:sldMk cId="148445684" sldId="274"/>
            <ac:spMk id="3" creationId="{A35218FD-2FA3-7CD5-A652-CB3AF8C06A42}"/>
          </ac:spMkLst>
        </pc:spChg>
        <pc:spChg chg="del">
          <ac:chgData name="Chandru Rangasamy" userId="S::chandru.r@supplychainhub.com::11582303-bc94-4eee-95e7-0a5b77deb6df" providerId="AD" clId="Web-{81E649FD-9EDA-DA0A-3E20-808116F258FC}" dt="2024-09-04T17:18:26.004" v="509"/>
          <ac:spMkLst>
            <pc:docMk/>
            <pc:sldMk cId="148445684" sldId="274"/>
            <ac:spMk id="4" creationId="{F16518A9-130A-3453-ECCC-6FF320702D20}"/>
          </ac:spMkLst>
        </pc:spChg>
        <pc:picChg chg="mod">
          <ac:chgData name="Chandru Rangasamy" userId="S::chandru.r@supplychainhub.com::11582303-bc94-4eee-95e7-0a5b77deb6df" providerId="AD" clId="Web-{81E649FD-9EDA-DA0A-3E20-808116F258FC}" dt="2024-09-04T17:18:43.864" v="514" actId="14100"/>
          <ac:picMkLst>
            <pc:docMk/>
            <pc:sldMk cId="148445684" sldId="274"/>
            <ac:picMk id="5" creationId="{216FA647-2AA4-CC67-7360-142C5E2977D0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7:18:12.785" v="507"/>
          <ac:picMkLst>
            <pc:docMk/>
            <pc:sldMk cId="148445684" sldId="274"/>
            <ac:picMk id="7" creationId="{52960250-1335-D5CC-7A00-ADBC430931D9}"/>
          </ac:picMkLst>
        </pc:picChg>
      </pc:sldChg>
      <pc:sldChg chg="modSp">
        <pc:chgData name="Chandru Rangasamy" userId="S::chandru.r@supplychainhub.com::11582303-bc94-4eee-95e7-0a5b77deb6df" providerId="AD" clId="Web-{81E649FD-9EDA-DA0A-3E20-808116F258FC}" dt="2024-09-04T16:29:49.197" v="172" actId="20577"/>
        <pc:sldMkLst>
          <pc:docMk/>
          <pc:sldMk cId="70645778" sldId="277"/>
        </pc:sldMkLst>
        <pc:spChg chg="mod">
          <ac:chgData name="Chandru Rangasamy" userId="S::chandru.r@supplychainhub.com::11582303-bc94-4eee-95e7-0a5b77deb6df" providerId="AD" clId="Web-{81E649FD-9EDA-DA0A-3E20-808116F258FC}" dt="2024-09-04T16:29:49.197" v="172" actId="20577"/>
          <ac:spMkLst>
            <pc:docMk/>
            <pc:sldMk cId="70645778" sldId="277"/>
            <ac:spMk id="3" creationId="{CAAF0A7D-ADB5-CE6E-828F-3C45F051E90D}"/>
          </ac:spMkLst>
        </pc:spChg>
      </pc:sldChg>
      <pc:sldChg chg="modSp">
        <pc:chgData name="Chandru Rangasamy" userId="S::chandru.r@supplychainhub.com::11582303-bc94-4eee-95e7-0a5b77deb6df" providerId="AD" clId="Web-{81E649FD-9EDA-DA0A-3E20-808116F258FC}" dt="2024-09-04T16:30:20.260" v="174" actId="20577"/>
        <pc:sldMkLst>
          <pc:docMk/>
          <pc:sldMk cId="113995513" sldId="278"/>
        </pc:sldMkLst>
        <pc:spChg chg="mod">
          <ac:chgData name="Chandru Rangasamy" userId="S::chandru.r@supplychainhub.com::11582303-bc94-4eee-95e7-0a5b77deb6df" providerId="AD" clId="Web-{81E649FD-9EDA-DA0A-3E20-808116F258FC}" dt="2024-09-04T16:30:20.260" v="174" actId="20577"/>
          <ac:spMkLst>
            <pc:docMk/>
            <pc:sldMk cId="113995513" sldId="278"/>
            <ac:spMk id="5" creationId="{85C19DB9-4F55-76AA-6BDF-541CC7A9CEF8}"/>
          </ac:spMkLst>
        </pc:spChg>
      </pc:sldChg>
      <pc:sldChg chg="modSp">
        <pc:chgData name="Chandru Rangasamy" userId="S::chandru.r@supplychainhub.com::11582303-bc94-4eee-95e7-0a5b77deb6df" providerId="AD" clId="Web-{81E649FD-9EDA-DA0A-3E20-808116F258FC}" dt="2024-09-04T16:28:26.383" v="166" actId="20577"/>
        <pc:sldMkLst>
          <pc:docMk/>
          <pc:sldMk cId="3817146355" sldId="279"/>
        </pc:sldMkLst>
        <pc:spChg chg="mod">
          <ac:chgData name="Chandru Rangasamy" userId="S::chandru.r@supplychainhub.com::11582303-bc94-4eee-95e7-0a5b77deb6df" providerId="AD" clId="Web-{81E649FD-9EDA-DA0A-3E20-808116F258FC}" dt="2024-09-04T16:28:26.383" v="166" actId="20577"/>
          <ac:spMkLst>
            <pc:docMk/>
            <pc:sldMk cId="3817146355" sldId="279"/>
            <ac:spMk id="4" creationId="{4646543C-1CE2-BD73-DE3C-FDE6CEFCCB08}"/>
          </ac:spMkLst>
        </pc:spChg>
      </pc:sldChg>
      <pc:sldChg chg="addSp delSp modSp mod ord setBg">
        <pc:chgData name="Chandru Rangasamy" userId="S::chandru.r@supplychainhub.com::11582303-bc94-4eee-95e7-0a5b77deb6df" providerId="AD" clId="Web-{81E649FD-9EDA-DA0A-3E20-808116F258FC}" dt="2024-09-04T17:28:51.467" v="561"/>
        <pc:sldMkLst>
          <pc:docMk/>
          <pc:sldMk cId="375030902" sldId="280"/>
        </pc:sldMkLst>
        <pc:spChg chg="mod">
          <ac:chgData name="Chandru Rangasamy" userId="S::chandru.r@supplychainhub.com::11582303-bc94-4eee-95e7-0a5b77deb6df" providerId="AD" clId="Web-{81E649FD-9EDA-DA0A-3E20-808116F258FC}" dt="2024-09-04T17:28:51.467" v="561"/>
          <ac:spMkLst>
            <pc:docMk/>
            <pc:sldMk cId="375030902" sldId="280"/>
            <ac:spMk id="2" creationId="{FEE68F3B-BB55-29FD-B942-9A28C969CB40}"/>
          </ac:spMkLst>
        </pc:spChg>
        <pc:spChg chg="del">
          <ac:chgData name="Chandru Rangasamy" userId="S::chandru.r@supplychainhub.com::11582303-bc94-4eee-95e7-0a5b77deb6df" providerId="AD" clId="Web-{81E649FD-9EDA-DA0A-3E20-808116F258FC}" dt="2024-09-04T17:28:51.467" v="561"/>
          <ac:spMkLst>
            <pc:docMk/>
            <pc:sldMk cId="375030902" sldId="280"/>
            <ac:spMk id="4" creationId="{24E9EED9-48AD-6698-F0B6-B0E4E947C366}"/>
          </ac:spMkLst>
        </pc:spChg>
        <pc:spChg chg="add">
          <ac:chgData name="Chandru Rangasamy" userId="S::chandru.r@supplychainhub.com::11582303-bc94-4eee-95e7-0a5b77deb6df" providerId="AD" clId="Web-{81E649FD-9EDA-DA0A-3E20-808116F258FC}" dt="2024-09-04T17:28:51.467" v="561"/>
          <ac:spMkLst>
            <pc:docMk/>
            <pc:sldMk cId="375030902" sldId="280"/>
            <ac:spMk id="10" creationId="{36D16D1E-4205-49F5-BD2A-DA769947C104}"/>
          </ac:spMkLst>
        </pc:spChg>
        <pc:spChg chg="add">
          <ac:chgData name="Chandru Rangasamy" userId="S::chandru.r@supplychainhub.com::11582303-bc94-4eee-95e7-0a5b77deb6df" providerId="AD" clId="Web-{81E649FD-9EDA-DA0A-3E20-808116F258FC}" dt="2024-09-04T17:28:51.467" v="561"/>
          <ac:spMkLst>
            <pc:docMk/>
            <pc:sldMk cId="375030902" sldId="280"/>
            <ac:spMk id="12" creationId="{012FD100-C039-4E03-B5E4-2EDFA7290AA6}"/>
          </ac:spMkLst>
        </pc:spChg>
        <pc:graphicFrameChg chg="add">
          <ac:chgData name="Chandru Rangasamy" userId="S::chandru.r@supplychainhub.com::11582303-bc94-4eee-95e7-0a5b77deb6df" providerId="AD" clId="Web-{81E649FD-9EDA-DA0A-3E20-808116F258FC}" dt="2024-09-04T17:28:51.467" v="561"/>
          <ac:graphicFrameMkLst>
            <pc:docMk/>
            <pc:sldMk cId="375030902" sldId="280"/>
            <ac:graphicFrameMk id="6" creationId="{217A6683-66B7-A619-C100-A811664CD73A}"/>
          </ac:graphicFrameMkLst>
        </pc:graphicFrameChg>
        <pc:cxnChg chg="add">
          <ac:chgData name="Chandru Rangasamy" userId="S::chandru.r@supplychainhub.com::11582303-bc94-4eee-95e7-0a5b77deb6df" providerId="AD" clId="Web-{81E649FD-9EDA-DA0A-3E20-808116F258FC}" dt="2024-09-04T17:28:51.467" v="561"/>
          <ac:cxnSpMkLst>
            <pc:docMk/>
            <pc:sldMk cId="375030902" sldId="280"/>
            <ac:cxnSpMk id="14" creationId="{4418FCD2-8448-4A81-8EB4-72250F7827B4}"/>
          </ac:cxnSpMkLst>
        </pc:cxnChg>
      </pc:sldChg>
      <pc:sldChg chg="modSp">
        <pc:chgData name="Chandru Rangasamy" userId="S::chandru.r@supplychainhub.com::11582303-bc94-4eee-95e7-0a5b77deb6df" providerId="AD" clId="Web-{81E649FD-9EDA-DA0A-3E20-808116F258FC}" dt="2024-09-04T09:50:16.306" v="70"/>
        <pc:sldMkLst>
          <pc:docMk/>
          <pc:sldMk cId="1160899977" sldId="282"/>
        </pc:sldMkLst>
        <pc:graphicFrameChg chg="mod modGraphic">
          <ac:chgData name="Chandru Rangasamy" userId="S::chandru.r@supplychainhub.com::11582303-bc94-4eee-95e7-0a5b77deb6df" providerId="AD" clId="Web-{81E649FD-9EDA-DA0A-3E20-808116F258FC}" dt="2024-09-04T09:50:16.306" v="70"/>
          <ac:graphicFrameMkLst>
            <pc:docMk/>
            <pc:sldMk cId="1160899977" sldId="282"/>
            <ac:graphicFrameMk id="15" creationId="{1C321373-1C98-DCDC-F2D0-E45640A8824B}"/>
          </ac:graphicFrameMkLst>
        </pc:graphicFrameChg>
      </pc:sldChg>
      <pc:sldChg chg="modSp">
        <pc:chgData name="Chandru Rangasamy" userId="S::chandru.r@supplychainhub.com::11582303-bc94-4eee-95e7-0a5b77deb6df" providerId="AD" clId="Web-{81E649FD-9EDA-DA0A-3E20-808116F258FC}" dt="2024-09-04T09:50:55.901" v="84"/>
        <pc:sldMkLst>
          <pc:docMk/>
          <pc:sldMk cId="3073445471" sldId="283"/>
        </pc:sldMkLst>
        <pc:graphicFrameChg chg="mod modGraphic">
          <ac:chgData name="Chandru Rangasamy" userId="S::chandru.r@supplychainhub.com::11582303-bc94-4eee-95e7-0a5b77deb6df" providerId="AD" clId="Web-{81E649FD-9EDA-DA0A-3E20-808116F258FC}" dt="2024-09-04T09:50:55.901" v="84"/>
          <ac:graphicFrameMkLst>
            <pc:docMk/>
            <pc:sldMk cId="3073445471" sldId="283"/>
            <ac:graphicFrameMk id="5" creationId="{58A6A03F-FF62-6013-5E11-504C979D69C6}"/>
          </ac:graphicFrameMkLst>
        </pc:graphicFrameChg>
      </pc:sldChg>
      <pc:sldChg chg="addSp delSp modSp add replId">
        <pc:chgData name="Chandru Rangasamy" userId="S::chandru.r@supplychainhub.com::11582303-bc94-4eee-95e7-0a5b77deb6df" providerId="AD" clId="Web-{81E649FD-9EDA-DA0A-3E20-808116F258FC}" dt="2024-09-04T16:41:38.380" v="240" actId="20577"/>
        <pc:sldMkLst>
          <pc:docMk/>
          <pc:sldMk cId="4114961739" sldId="284"/>
        </pc:sldMkLst>
        <pc:spChg chg="add mod">
          <ac:chgData name="Chandru Rangasamy" userId="S::chandru.r@supplychainhub.com::11582303-bc94-4eee-95e7-0a5b77deb6df" providerId="AD" clId="Web-{81E649FD-9EDA-DA0A-3E20-808116F258FC}" dt="2024-09-04T16:41:38.380" v="240" actId="20577"/>
          <ac:spMkLst>
            <pc:docMk/>
            <pc:sldMk cId="4114961739" sldId="284"/>
            <ac:spMk id="3" creationId="{C2ECED52-FDE1-1612-30F8-480311633E2A}"/>
          </ac:spMkLst>
        </pc:spChg>
        <pc:spChg chg="del mod">
          <ac:chgData name="Chandru Rangasamy" userId="S::chandru.r@supplychainhub.com::11582303-bc94-4eee-95e7-0a5b77deb6df" providerId="AD" clId="Web-{81E649FD-9EDA-DA0A-3E20-808116F258FC}" dt="2024-09-04T16:40:51.739" v="230"/>
          <ac:spMkLst>
            <pc:docMk/>
            <pc:sldMk cId="4114961739" sldId="284"/>
            <ac:spMk id="4" creationId="{CBA52500-6CFE-AA42-0F46-52D136282F82}"/>
          </ac:spMkLst>
        </pc:spChg>
        <pc:spChg chg="del mod">
          <ac:chgData name="Chandru Rangasamy" userId="S::chandru.r@supplychainhub.com::11582303-bc94-4eee-95e7-0a5b77deb6df" providerId="AD" clId="Web-{81E649FD-9EDA-DA0A-3E20-808116F258FC}" dt="2024-09-04T16:40:43.004" v="227"/>
          <ac:spMkLst>
            <pc:docMk/>
            <pc:sldMk cId="4114961739" sldId="284"/>
            <ac:spMk id="6" creationId="{31681AEE-9501-5FFE-EEB7-07A0C3635B62}"/>
          </ac:spMkLst>
        </pc:spChg>
        <pc:picChg chg="del">
          <ac:chgData name="Chandru Rangasamy" userId="S::chandru.r@supplychainhub.com::11582303-bc94-4eee-95e7-0a5b77deb6df" providerId="AD" clId="Web-{81E649FD-9EDA-DA0A-3E20-808116F258FC}" dt="2024-09-04T16:40:37.223" v="224"/>
          <ac:picMkLst>
            <pc:docMk/>
            <pc:sldMk cId="4114961739" sldId="284"/>
            <ac:picMk id="2" creationId="{D31225F0-F63D-7489-006E-F6BAF4EB3436}"/>
          </ac:picMkLst>
        </pc:picChg>
        <pc:picChg chg="mod">
          <ac:chgData name="Chandru Rangasamy" userId="S::chandru.r@supplychainhub.com::11582303-bc94-4eee-95e7-0a5b77deb6df" providerId="AD" clId="Web-{81E649FD-9EDA-DA0A-3E20-808116F258FC}" dt="2024-09-04T16:41:08.989" v="235" actId="14100"/>
          <ac:picMkLst>
            <pc:docMk/>
            <pc:sldMk cId="4114961739" sldId="284"/>
            <ac:picMk id="5" creationId="{1BF40CF3-8D86-91E0-F31A-340037830552}"/>
          </ac:picMkLst>
        </pc:picChg>
      </pc:sldChg>
      <pc:sldChg chg="addSp delSp modSp add replId">
        <pc:chgData name="Chandru Rangasamy" userId="S::chandru.r@supplychainhub.com::11582303-bc94-4eee-95e7-0a5b77deb6df" providerId="AD" clId="Web-{81E649FD-9EDA-DA0A-3E20-808116F258FC}" dt="2024-09-04T16:45:30.936" v="271" actId="14100"/>
        <pc:sldMkLst>
          <pc:docMk/>
          <pc:sldMk cId="1892068776" sldId="285"/>
        </pc:sldMkLst>
        <pc:spChg chg="del mod">
          <ac:chgData name="Chandru Rangasamy" userId="S::chandru.r@supplychainhub.com::11582303-bc94-4eee-95e7-0a5b77deb6df" providerId="AD" clId="Web-{81E649FD-9EDA-DA0A-3E20-808116F258FC}" dt="2024-09-04T16:45:07.576" v="270"/>
          <ac:spMkLst>
            <pc:docMk/>
            <pc:sldMk cId="1892068776" sldId="285"/>
            <ac:spMk id="3" creationId="{C2ECED52-FDE1-1612-30F8-480311633E2A}"/>
          </ac:spMkLst>
        </pc:spChg>
        <pc:picChg chg="add mod">
          <ac:chgData name="Chandru Rangasamy" userId="S::chandru.r@supplychainhub.com::11582303-bc94-4eee-95e7-0a5b77deb6df" providerId="AD" clId="Web-{81E649FD-9EDA-DA0A-3E20-808116F258FC}" dt="2024-09-04T16:45:30.936" v="271" actId="14100"/>
          <ac:picMkLst>
            <pc:docMk/>
            <pc:sldMk cId="1892068776" sldId="285"/>
            <ac:picMk id="2" creationId="{56F3E107-CE4E-A359-EDF8-55E918334FD5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6:42:22.730" v="243"/>
          <ac:picMkLst>
            <pc:docMk/>
            <pc:sldMk cId="1892068776" sldId="285"/>
            <ac:picMk id="5" creationId="{1BF40CF3-8D86-91E0-F31A-340037830552}"/>
          </ac:picMkLst>
        </pc:picChg>
      </pc:sldChg>
      <pc:sldChg chg="addSp delSp modSp add replId">
        <pc:chgData name="Chandru Rangasamy" userId="S::chandru.r@supplychainhub.com::11582303-bc94-4eee-95e7-0a5b77deb6df" providerId="AD" clId="Web-{81E649FD-9EDA-DA0A-3E20-808116F258FC}" dt="2024-09-04T16:49:03.924" v="285" actId="14100"/>
        <pc:sldMkLst>
          <pc:docMk/>
          <pc:sldMk cId="1632651886" sldId="286"/>
        </pc:sldMkLst>
        <pc:spChg chg="mod">
          <ac:chgData name="Chandru Rangasamy" userId="S::chandru.r@supplychainhub.com::11582303-bc94-4eee-95e7-0a5b77deb6df" providerId="AD" clId="Web-{81E649FD-9EDA-DA0A-3E20-808116F258FC}" dt="2024-09-04T16:45:53.452" v="279" actId="20577"/>
          <ac:spMkLst>
            <pc:docMk/>
            <pc:sldMk cId="1632651886" sldId="286"/>
            <ac:spMk id="3" creationId="{C2ECED52-FDE1-1612-30F8-480311633E2A}"/>
          </ac:spMkLst>
        </pc:spChg>
        <pc:picChg chg="add mod">
          <ac:chgData name="Chandru Rangasamy" userId="S::chandru.r@supplychainhub.com::11582303-bc94-4eee-95e7-0a5b77deb6df" providerId="AD" clId="Web-{81E649FD-9EDA-DA0A-3E20-808116F258FC}" dt="2024-09-04T16:49:03.924" v="285" actId="14100"/>
          <ac:picMkLst>
            <pc:docMk/>
            <pc:sldMk cId="1632651886" sldId="286"/>
            <ac:picMk id="2" creationId="{AC929D41-AC13-92FC-B03A-BDAF70B99ADF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6:45:38.374" v="272"/>
          <ac:picMkLst>
            <pc:docMk/>
            <pc:sldMk cId="1632651886" sldId="286"/>
            <ac:picMk id="5" creationId="{1BF40CF3-8D86-91E0-F31A-340037830552}"/>
          </ac:picMkLst>
        </pc:picChg>
      </pc:sldChg>
      <pc:sldChg chg="delSp modSp add replId">
        <pc:chgData name="Chandru Rangasamy" userId="S::chandru.r@supplychainhub.com::11582303-bc94-4eee-95e7-0a5b77deb6df" providerId="AD" clId="Web-{81E649FD-9EDA-DA0A-3E20-808116F258FC}" dt="2024-09-04T16:56:25.400" v="351" actId="20577"/>
        <pc:sldMkLst>
          <pc:docMk/>
          <pc:sldMk cId="464576148" sldId="287"/>
        </pc:sldMkLst>
        <pc:spChg chg="del">
          <ac:chgData name="Chandru Rangasamy" userId="S::chandru.r@supplychainhub.com::11582303-bc94-4eee-95e7-0a5b77deb6df" providerId="AD" clId="Web-{81E649FD-9EDA-DA0A-3E20-808116F258FC}" dt="2024-09-04T16:55:45.102" v="336"/>
          <ac:spMkLst>
            <pc:docMk/>
            <pc:sldMk cId="464576148" sldId="287"/>
            <ac:spMk id="2" creationId="{00000000-0000-0000-0000-000000000000}"/>
          </ac:spMkLst>
        </pc:spChg>
        <pc:spChg chg="del mod">
          <ac:chgData name="Chandru Rangasamy" userId="S::chandru.r@supplychainhub.com::11582303-bc94-4eee-95e7-0a5b77deb6df" providerId="AD" clId="Web-{81E649FD-9EDA-DA0A-3E20-808116F258FC}" dt="2024-09-04T16:55:23.368" v="331"/>
          <ac:spMkLst>
            <pc:docMk/>
            <pc:sldMk cId="464576148" sldId="287"/>
            <ac:spMk id="6" creationId="{51129A94-59DB-4448-E24A-36D7CBB99FC9}"/>
          </ac:spMkLst>
        </pc:spChg>
        <pc:spChg chg="mod">
          <ac:chgData name="Chandru Rangasamy" userId="S::chandru.r@supplychainhub.com::11582303-bc94-4eee-95e7-0a5b77deb6df" providerId="AD" clId="Web-{81E649FD-9EDA-DA0A-3E20-808116F258FC}" dt="2024-09-04T16:56:25.400" v="351" actId="20577"/>
          <ac:spMkLst>
            <pc:docMk/>
            <pc:sldMk cId="464576148" sldId="287"/>
            <ac:spMk id="8" creationId="{139A8B72-D213-62DA-91A7-EF74D5C6CBBA}"/>
          </ac:spMkLst>
        </pc:spChg>
        <pc:picChg chg="del">
          <ac:chgData name="Chandru Rangasamy" userId="S::chandru.r@supplychainhub.com::11582303-bc94-4eee-95e7-0a5b77deb6df" providerId="AD" clId="Web-{81E649FD-9EDA-DA0A-3E20-808116F258FC}" dt="2024-09-04T16:55:55.056" v="338"/>
          <ac:picMkLst>
            <pc:docMk/>
            <pc:sldMk cId="464576148" sldId="287"/>
            <ac:picMk id="9" creationId="{BB99C253-55F6-F544-52A1-2B40FDA545D4}"/>
          </ac:picMkLst>
        </pc:picChg>
        <pc:picChg chg="mod">
          <ac:chgData name="Chandru Rangasamy" userId="S::chandru.r@supplychainhub.com::11582303-bc94-4eee-95e7-0a5b77deb6df" providerId="AD" clId="Web-{81E649FD-9EDA-DA0A-3E20-808116F258FC}" dt="2024-09-04T16:56:10.806" v="344" actId="14100"/>
          <ac:picMkLst>
            <pc:docMk/>
            <pc:sldMk cId="464576148" sldId="287"/>
            <ac:picMk id="10" creationId="{F78BC369-2C14-56CD-20A0-34BE442F123B}"/>
          </ac:picMkLst>
        </pc:picChg>
      </pc:sldChg>
      <pc:sldChg chg="addSp delSp modSp add replId">
        <pc:chgData name="Chandru Rangasamy" userId="S::chandru.r@supplychainhub.com::11582303-bc94-4eee-95e7-0a5b77deb6df" providerId="AD" clId="Web-{81E649FD-9EDA-DA0A-3E20-808116F258FC}" dt="2024-09-04T16:58:09.401" v="386" actId="14100"/>
        <pc:sldMkLst>
          <pc:docMk/>
          <pc:sldMk cId="1894118185" sldId="288"/>
        </pc:sldMkLst>
        <pc:spChg chg="del mod">
          <ac:chgData name="Chandru Rangasamy" userId="S::chandru.r@supplychainhub.com::11582303-bc94-4eee-95e7-0a5b77deb6df" providerId="AD" clId="Web-{81E649FD-9EDA-DA0A-3E20-808116F258FC}" dt="2024-09-04T16:51:39.098" v="318"/>
          <ac:spMkLst>
            <pc:docMk/>
            <pc:sldMk cId="1894118185" sldId="288"/>
            <ac:spMk id="2" creationId="{00000000-0000-0000-0000-000000000000}"/>
          </ac:spMkLst>
        </pc:spChg>
        <pc:spChg chg="add mod">
          <ac:chgData name="Chandru Rangasamy" userId="S::chandru.r@supplychainhub.com::11582303-bc94-4eee-95e7-0a5b77deb6df" providerId="AD" clId="Web-{81E649FD-9EDA-DA0A-3E20-808116F258FC}" dt="2024-09-04T16:58:04.370" v="385" actId="20577"/>
          <ac:spMkLst>
            <pc:docMk/>
            <pc:sldMk cId="1894118185" sldId="288"/>
            <ac:spMk id="4" creationId="{CB72C752-A768-18B1-981A-A1EACCD979E6}"/>
          </ac:spMkLst>
        </pc:spChg>
        <pc:picChg chg="add mod">
          <ac:chgData name="Chandru Rangasamy" userId="S::chandru.r@supplychainhub.com::11582303-bc94-4eee-95e7-0a5b77deb6df" providerId="AD" clId="Web-{81E649FD-9EDA-DA0A-3E20-808116F258FC}" dt="2024-09-04T16:58:09.401" v="386" actId="14100"/>
          <ac:picMkLst>
            <pc:docMk/>
            <pc:sldMk cId="1894118185" sldId="288"/>
            <ac:picMk id="3" creationId="{DA12A785-ADBA-E267-D00C-F1F217CC9FC8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6:51:44.098" v="319"/>
          <ac:picMkLst>
            <pc:docMk/>
            <pc:sldMk cId="1894118185" sldId="288"/>
            <ac:picMk id="9" creationId="{BB99C253-55F6-F544-52A1-2B40FDA545D4}"/>
          </ac:picMkLst>
        </pc:picChg>
      </pc:sldChg>
      <pc:sldChg chg="addSp delSp modSp add replId">
        <pc:chgData name="Chandru Rangasamy" userId="S::chandru.r@supplychainhub.com::11582303-bc94-4eee-95e7-0a5b77deb6df" providerId="AD" clId="Web-{81E649FD-9EDA-DA0A-3E20-808116F258FC}" dt="2024-09-04T16:59:13.012" v="427" actId="20577"/>
        <pc:sldMkLst>
          <pc:docMk/>
          <pc:sldMk cId="1527281309" sldId="289"/>
        </pc:sldMkLst>
        <pc:spChg chg="add mod">
          <ac:chgData name="Chandru Rangasamy" userId="S::chandru.r@supplychainhub.com::11582303-bc94-4eee-95e7-0a5b77deb6df" providerId="AD" clId="Web-{81E649FD-9EDA-DA0A-3E20-808116F258FC}" dt="2024-09-04T16:59:13.012" v="427" actId="20577"/>
          <ac:spMkLst>
            <pc:docMk/>
            <pc:sldMk cId="1527281309" sldId="289"/>
            <ac:spMk id="5" creationId="{D05536A9-E1A1-BFA5-92F7-CFF0D5E84134}"/>
          </ac:spMkLst>
        </pc:spChg>
        <pc:picChg chg="add mod">
          <ac:chgData name="Chandru Rangasamy" userId="S::chandru.r@supplychainhub.com::11582303-bc94-4eee-95e7-0a5b77deb6df" providerId="AD" clId="Web-{81E649FD-9EDA-DA0A-3E20-808116F258FC}" dt="2024-09-04T16:58:29.089" v="388" actId="14100"/>
          <ac:picMkLst>
            <pc:docMk/>
            <pc:sldMk cId="1527281309" sldId="289"/>
            <ac:picMk id="2" creationId="{43285937-941F-0AB6-2817-80D0A051CAE2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6:54:07.648" v="324"/>
          <ac:picMkLst>
            <pc:docMk/>
            <pc:sldMk cId="1527281309" sldId="289"/>
            <ac:picMk id="3" creationId="{DA12A785-ADBA-E267-D00C-F1F217CC9FC8}"/>
          </ac:picMkLst>
        </pc:picChg>
      </pc:sldChg>
      <pc:sldChg chg="delSp modSp add replId">
        <pc:chgData name="Chandru Rangasamy" userId="S::chandru.r@supplychainhub.com::11582303-bc94-4eee-95e7-0a5b77deb6df" providerId="AD" clId="Web-{81E649FD-9EDA-DA0A-3E20-808116F258FC}" dt="2024-09-04T17:00:48.998" v="442" actId="14100"/>
        <pc:sldMkLst>
          <pc:docMk/>
          <pc:sldMk cId="1481643441" sldId="290"/>
        </pc:sldMkLst>
        <pc:spChg chg="del mod">
          <ac:chgData name="Chandru Rangasamy" userId="S::chandru.r@supplychainhub.com::11582303-bc94-4eee-95e7-0a5b77deb6df" providerId="AD" clId="Web-{81E649FD-9EDA-DA0A-3E20-808116F258FC}" dt="2024-09-04T17:00:23.529" v="433"/>
          <ac:spMkLst>
            <pc:docMk/>
            <pc:sldMk cId="1481643441" sldId="290"/>
            <ac:spMk id="2" creationId="{EFC1BDD6-B567-2B06-8C30-012165F15468}"/>
          </ac:spMkLst>
        </pc:spChg>
        <pc:spChg chg="mod">
          <ac:chgData name="Chandru Rangasamy" userId="S::chandru.r@supplychainhub.com::11582303-bc94-4eee-95e7-0a5b77deb6df" providerId="AD" clId="Web-{81E649FD-9EDA-DA0A-3E20-808116F258FC}" dt="2024-09-04T17:00:36.591" v="438" actId="20577"/>
          <ac:spMkLst>
            <pc:docMk/>
            <pc:sldMk cId="1481643441" sldId="290"/>
            <ac:spMk id="6" creationId="{3481A693-9203-2745-94F3-EBC5E28AF18F}"/>
          </ac:spMkLst>
        </pc:spChg>
        <pc:spChg chg="del">
          <ac:chgData name="Chandru Rangasamy" userId="S::chandru.r@supplychainhub.com::11582303-bc94-4eee-95e7-0a5b77deb6df" providerId="AD" clId="Web-{81E649FD-9EDA-DA0A-3E20-808116F258FC}" dt="2024-09-04T17:00:10.841" v="429"/>
          <ac:spMkLst>
            <pc:docMk/>
            <pc:sldMk cId="1481643441" sldId="290"/>
            <ac:spMk id="7" creationId="{1FD79887-9BD2-E7F3-6637-66B4637FA2E7}"/>
          </ac:spMkLst>
        </pc:spChg>
        <pc:picChg chg="mod">
          <ac:chgData name="Chandru Rangasamy" userId="S::chandru.r@supplychainhub.com::11582303-bc94-4eee-95e7-0a5b77deb6df" providerId="AD" clId="Web-{81E649FD-9EDA-DA0A-3E20-808116F258FC}" dt="2024-09-04T17:00:48.998" v="442" actId="14100"/>
          <ac:picMkLst>
            <pc:docMk/>
            <pc:sldMk cId="1481643441" sldId="290"/>
            <ac:picMk id="8" creationId="{2E14CC76-F132-4A06-BDBF-A339D609008A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7:00:14.153" v="430"/>
          <ac:picMkLst>
            <pc:docMk/>
            <pc:sldMk cId="1481643441" sldId="290"/>
            <ac:picMk id="9" creationId="{9D87C601-F4B1-E95A-F709-A15F10687382}"/>
          </ac:picMkLst>
        </pc:picChg>
      </pc:sldChg>
      <pc:sldChg chg="addSp delSp modSp add replId">
        <pc:chgData name="Chandru Rangasamy" userId="S::chandru.r@supplychainhub.com::11582303-bc94-4eee-95e7-0a5b77deb6df" providerId="AD" clId="Web-{81E649FD-9EDA-DA0A-3E20-808116F258FC}" dt="2024-09-04T17:11:07.325" v="473"/>
        <pc:sldMkLst>
          <pc:docMk/>
          <pc:sldMk cId="126367069" sldId="291"/>
        </pc:sldMkLst>
        <pc:spChg chg="del">
          <ac:chgData name="Chandru Rangasamy" userId="S::chandru.r@supplychainhub.com::11582303-bc94-4eee-95e7-0a5b77deb6df" providerId="AD" clId="Web-{81E649FD-9EDA-DA0A-3E20-808116F258FC}" dt="2024-09-04T17:02:32.218" v="468"/>
          <ac:spMkLst>
            <pc:docMk/>
            <pc:sldMk cId="126367069" sldId="291"/>
            <ac:spMk id="6" creationId="{3481A693-9203-2745-94F3-EBC5E28AF18F}"/>
          </ac:spMkLst>
        </pc:spChg>
        <pc:picChg chg="add del mod">
          <ac:chgData name="Chandru Rangasamy" userId="S::chandru.r@supplychainhub.com::11582303-bc94-4eee-95e7-0a5b77deb6df" providerId="AD" clId="Web-{81E649FD-9EDA-DA0A-3E20-808116F258FC}" dt="2024-09-04T17:10:46.841" v="472"/>
          <ac:picMkLst>
            <pc:docMk/>
            <pc:sldMk cId="126367069" sldId="291"/>
            <ac:picMk id="2" creationId="{F4F81CD9-555F-F3A0-FB31-C65705FD396C}"/>
          </ac:picMkLst>
        </pc:picChg>
        <pc:picChg chg="add mod">
          <ac:chgData name="Chandru Rangasamy" userId="S::chandru.r@supplychainhub.com::11582303-bc94-4eee-95e7-0a5b77deb6df" providerId="AD" clId="Web-{81E649FD-9EDA-DA0A-3E20-808116F258FC}" dt="2024-09-04T17:11:07.325" v="473"/>
          <ac:picMkLst>
            <pc:docMk/>
            <pc:sldMk cId="126367069" sldId="291"/>
            <ac:picMk id="3" creationId="{BE82D86C-9F26-6A67-294A-C5261BA48D7B}"/>
          </ac:picMkLst>
        </pc:picChg>
        <pc:picChg chg="del mod">
          <ac:chgData name="Chandru Rangasamy" userId="S::chandru.r@supplychainhub.com::11582303-bc94-4eee-95e7-0a5b77deb6df" providerId="AD" clId="Web-{81E649FD-9EDA-DA0A-3E20-808116F258FC}" dt="2024-09-04T17:10:38.294" v="470"/>
          <ac:picMkLst>
            <pc:docMk/>
            <pc:sldMk cId="126367069" sldId="291"/>
            <ac:picMk id="8" creationId="{2E14CC76-F132-4A06-BDBF-A339D609008A}"/>
          </ac:picMkLst>
        </pc:picChg>
      </pc:sldChg>
      <pc:sldChg chg="addSp delSp modSp add replId">
        <pc:chgData name="Chandru Rangasamy" userId="S::chandru.r@supplychainhub.com::11582303-bc94-4eee-95e7-0a5b77deb6df" providerId="AD" clId="Web-{81E649FD-9EDA-DA0A-3E20-808116F258FC}" dt="2024-09-04T17:13:38.391" v="482" actId="14100"/>
        <pc:sldMkLst>
          <pc:docMk/>
          <pc:sldMk cId="3106127727" sldId="292"/>
        </pc:sldMkLst>
        <pc:picChg chg="add del mod">
          <ac:chgData name="Chandru Rangasamy" userId="S::chandru.r@supplychainhub.com::11582303-bc94-4eee-95e7-0a5b77deb6df" providerId="AD" clId="Web-{81E649FD-9EDA-DA0A-3E20-808116F258FC}" dt="2024-09-04T17:13:08.156" v="477"/>
          <ac:picMkLst>
            <pc:docMk/>
            <pc:sldMk cId="3106127727" sldId="292"/>
            <ac:picMk id="2" creationId="{6228108E-B7B0-7AFD-04B2-BC8E74CE4246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7:13:01.562" v="475"/>
          <ac:picMkLst>
            <pc:docMk/>
            <pc:sldMk cId="3106127727" sldId="292"/>
            <ac:picMk id="3" creationId="{BE82D86C-9F26-6A67-294A-C5261BA48D7B}"/>
          </ac:picMkLst>
        </pc:picChg>
        <pc:picChg chg="add mod">
          <ac:chgData name="Chandru Rangasamy" userId="S::chandru.r@supplychainhub.com::11582303-bc94-4eee-95e7-0a5b77deb6df" providerId="AD" clId="Web-{81E649FD-9EDA-DA0A-3E20-808116F258FC}" dt="2024-09-04T17:13:38.391" v="482" actId="14100"/>
          <ac:picMkLst>
            <pc:docMk/>
            <pc:sldMk cId="3106127727" sldId="292"/>
            <ac:picMk id="4" creationId="{746419A8-57E5-A4A1-1E3F-1D63144728E0}"/>
          </ac:picMkLst>
        </pc:picChg>
      </pc:sldChg>
      <pc:sldChg chg="delSp modSp add replId">
        <pc:chgData name="Chandru Rangasamy" userId="S::chandru.r@supplychainhub.com::11582303-bc94-4eee-95e7-0a5b77deb6df" providerId="AD" clId="Web-{81E649FD-9EDA-DA0A-3E20-808116F258FC}" dt="2024-09-04T17:14:13.047" v="485" actId="14100"/>
        <pc:sldMkLst>
          <pc:docMk/>
          <pc:sldMk cId="3390693472" sldId="293"/>
        </pc:sldMkLst>
        <pc:picChg chg="mod">
          <ac:chgData name="Chandru Rangasamy" userId="S::chandru.r@supplychainhub.com::11582303-bc94-4eee-95e7-0a5b77deb6df" providerId="AD" clId="Web-{81E649FD-9EDA-DA0A-3E20-808116F258FC}" dt="2024-09-04T17:14:13.047" v="485" actId="14100"/>
          <ac:picMkLst>
            <pc:docMk/>
            <pc:sldMk cId="3390693472" sldId="293"/>
            <ac:picMk id="4" creationId="{D52B6203-2ECF-EDE2-573E-4DFE568474A3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7:14:07.578" v="484"/>
          <ac:picMkLst>
            <pc:docMk/>
            <pc:sldMk cId="3390693472" sldId="293"/>
            <ac:picMk id="5" creationId="{8327BD3D-0773-F58A-0C5A-6A6AF60D4BB2}"/>
          </ac:picMkLst>
        </pc:picChg>
      </pc:sldChg>
      <pc:sldChg chg="addSp delSp modSp add replId">
        <pc:chgData name="Chandru Rangasamy" userId="S::chandru.r@supplychainhub.com::11582303-bc94-4eee-95e7-0a5b77deb6df" providerId="AD" clId="Web-{81E649FD-9EDA-DA0A-3E20-808116F258FC}" dt="2024-09-04T17:17:48.160" v="505" actId="1076"/>
        <pc:sldMkLst>
          <pc:docMk/>
          <pc:sldMk cId="3825080883" sldId="294"/>
        </pc:sldMkLst>
        <pc:picChg chg="add mod">
          <ac:chgData name="Chandru Rangasamy" userId="S::chandru.r@supplychainhub.com::11582303-bc94-4eee-95e7-0a5b77deb6df" providerId="AD" clId="Web-{81E649FD-9EDA-DA0A-3E20-808116F258FC}" dt="2024-09-04T17:17:48.160" v="505" actId="1076"/>
          <ac:picMkLst>
            <pc:docMk/>
            <pc:sldMk cId="3825080883" sldId="294"/>
            <ac:picMk id="2" creationId="{68741E99-87D4-6C00-3F0C-9BEBACED446A}"/>
          </ac:picMkLst>
        </pc:picChg>
        <pc:picChg chg="del">
          <ac:chgData name="Chandru Rangasamy" userId="S::chandru.r@supplychainhub.com::11582303-bc94-4eee-95e7-0a5b77deb6df" providerId="AD" clId="Web-{81E649FD-9EDA-DA0A-3E20-808116F258FC}" dt="2024-09-04T17:16:33.471" v="500"/>
          <ac:picMkLst>
            <pc:docMk/>
            <pc:sldMk cId="3825080883" sldId="294"/>
            <ac:picMk id="5" creationId="{8327BD3D-0773-F58A-0C5A-6A6AF60D4BB2}"/>
          </ac:picMkLst>
        </pc:picChg>
      </pc:sldChg>
      <pc:sldChg chg="delSp modSp add replId">
        <pc:chgData name="Chandru Rangasamy" userId="S::chandru.r@supplychainhub.com::11582303-bc94-4eee-95e7-0a5b77deb6df" providerId="AD" clId="Web-{81E649FD-9EDA-DA0A-3E20-808116F258FC}" dt="2024-09-04T17:19:09.021" v="519" actId="14100"/>
        <pc:sldMkLst>
          <pc:docMk/>
          <pc:sldMk cId="3293166266" sldId="295"/>
        </pc:sldMkLst>
        <pc:spChg chg="del">
          <ac:chgData name="Chandru Rangasamy" userId="S::chandru.r@supplychainhub.com::11582303-bc94-4eee-95e7-0a5b77deb6df" providerId="AD" clId="Web-{81E649FD-9EDA-DA0A-3E20-808116F258FC}" dt="2024-09-04T17:18:58.052" v="516"/>
          <ac:spMkLst>
            <pc:docMk/>
            <pc:sldMk cId="3293166266" sldId="295"/>
            <ac:spMk id="3" creationId="{A35218FD-2FA3-7CD5-A652-CB3AF8C06A42}"/>
          </ac:spMkLst>
        </pc:spChg>
        <pc:spChg chg="del">
          <ac:chgData name="Chandru Rangasamy" userId="S::chandru.r@supplychainhub.com::11582303-bc94-4eee-95e7-0a5b77deb6df" providerId="AD" clId="Web-{81E649FD-9EDA-DA0A-3E20-808116F258FC}" dt="2024-09-04T17:19:02.224" v="517"/>
          <ac:spMkLst>
            <pc:docMk/>
            <pc:sldMk cId="3293166266" sldId="295"/>
            <ac:spMk id="4" creationId="{F16518A9-130A-3453-ECCC-6FF320702D20}"/>
          </ac:spMkLst>
        </pc:spChg>
        <pc:picChg chg="del">
          <ac:chgData name="Chandru Rangasamy" userId="S::chandru.r@supplychainhub.com::11582303-bc94-4eee-95e7-0a5b77deb6df" providerId="AD" clId="Web-{81E649FD-9EDA-DA0A-3E20-808116F258FC}" dt="2024-09-04T17:18:53.286" v="515"/>
          <ac:picMkLst>
            <pc:docMk/>
            <pc:sldMk cId="3293166266" sldId="295"/>
            <ac:picMk id="5" creationId="{216FA647-2AA4-CC67-7360-142C5E2977D0}"/>
          </ac:picMkLst>
        </pc:picChg>
        <pc:picChg chg="mod">
          <ac:chgData name="Chandru Rangasamy" userId="S::chandru.r@supplychainhub.com::11582303-bc94-4eee-95e7-0a5b77deb6df" providerId="AD" clId="Web-{81E649FD-9EDA-DA0A-3E20-808116F258FC}" dt="2024-09-04T17:19:09.021" v="519" actId="14100"/>
          <ac:picMkLst>
            <pc:docMk/>
            <pc:sldMk cId="3293166266" sldId="295"/>
            <ac:picMk id="7" creationId="{52960250-1335-D5CC-7A00-ADBC430931D9}"/>
          </ac:picMkLst>
        </pc:picChg>
      </pc:sldChg>
      <pc:sldChg chg="modSp add replId">
        <pc:chgData name="Chandru Rangasamy" userId="S::chandru.r@supplychainhub.com::11582303-bc94-4eee-95e7-0a5b77deb6df" providerId="AD" clId="Web-{81E649FD-9EDA-DA0A-3E20-808116F258FC}" dt="2024-09-04T17:24:32.276" v="560" actId="20577"/>
        <pc:sldMkLst>
          <pc:docMk/>
          <pc:sldMk cId="574893760" sldId="296"/>
        </pc:sldMkLst>
        <pc:spChg chg="mod">
          <ac:chgData name="Chandru Rangasamy" userId="S::chandru.r@supplychainhub.com::11582303-bc94-4eee-95e7-0a5b77deb6df" providerId="AD" clId="Web-{81E649FD-9EDA-DA0A-3E20-808116F258FC}" dt="2024-09-04T17:24:30.198" v="558" actId="20577"/>
          <ac:spMkLst>
            <pc:docMk/>
            <pc:sldMk cId="574893760" sldId="296"/>
            <ac:spMk id="2" creationId="{FEE68F3B-BB55-29FD-B942-9A28C969CB40}"/>
          </ac:spMkLst>
        </pc:spChg>
        <pc:spChg chg="mod">
          <ac:chgData name="Chandru Rangasamy" userId="S::chandru.r@supplychainhub.com::11582303-bc94-4eee-95e7-0a5b77deb6df" providerId="AD" clId="Web-{81E649FD-9EDA-DA0A-3E20-808116F258FC}" dt="2024-09-04T17:24:32.276" v="560" actId="20577"/>
          <ac:spMkLst>
            <pc:docMk/>
            <pc:sldMk cId="574893760" sldId="296"/>
            <ac:spMk id="4" creationId="{24E9EED9-48AD-6698-F0B6-B0E4E947C36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23E9A-F318-470D-B6DB-2457173E1B4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CF4F37-DD7F-49F9-9A57-DCB62CA42A6E}">
      <dgm:prSet/>
      <dgm:spPr/>
      <dgm:t>
        <a:bodyPr/>
        <a:lstStyle/>
        <a:p>
          <a:pPr>
            <a:defRPr cap="all"/>
          </a:pPr>
          <a:r>
            <a:rPr lang="en-US"/>
            <a:t>Vendor Management</a:t>
          </a:r>
        </a:p>
      </dgm:t>
    </dgm:pt>
    <dgm:pt modelId="{06C2DB09-BDAC-455F-BE26-36DDA4216CCF}" type="parTrans" cxnId="{E9817646-3CDC-4482-9C1E-0D0E0B2FE345}">
      <dgm:prSet/>
      <dgm:spPr/>
      <dgm:t>
        <a:bodyPr/>
        <a:lstStyle/>
        <a:p>
          <a:endParaRPr lang="en-US"/>
        </a:p>
      </dgm:t>
    </dgm:pt>
    <dgm:pt modelId="{5AC2C7C7-8C4B-479D-BD45-AB88DDEBE2B9}" type="sibTrans" cxnId="{E9817646-3CDC-4482-9C1E-0D0E0B2FE345}">
      <dgm:prSet/>
      <dgm:spPr/>
      <dgm:t>
        <a:bodyPr/>
        <a:lstStyle/>
        <a:p>
          <a:endParaRPr lang="en-US"/>
        </a:p>
      </dgm:t>
    </dgm:pt>
    <dgm:pt modelId="{50AEECF0-AA24-4381-903C-CFD2B076C793}">
      <dgm:prSet/>
      <dgm:spPr/>
      <dgm:t>
        <a:bodyPr/>
        <a:lstStyle/>
        <a:p>
          <a:pPr>
            <a:defRPr cap="all"/>
          </a:pPr>
          <a:r>
            <a:rPr lang="en-US"/>
            <a:t>Po Collaboration</a:t>
          </a:r>
        </a:p>
      </dgm:t>
    </dgm:pt>
    <dgm:pt modelId="{96D7667D-EECB-441A-BB11-C806F9A093BD}" type="parTrans" cxnId="{D81B22C4-0EE0-44E3-9154-397BA9BC0B9F}">
      <dgm:prSet/>
      <dgm:spPr/>
      <dgm:t>
        <a:bodyPr/>
        <a:lstStyle/>
        <a:p>
          <a:endParaRPr lang="en-US"/>
        </a:p>
      </dgm:t>
    </dgm:pt>
    <dgm:pt modelId="{3BE294D6-7EF0-421B-B86B-61DD91865AD3}" type="sibTrans" cxnId="{D81B22C4-0EE0-44E3-9154-397BA9BC0B9F}">
      <dgm:prSet/>
      <dgm:spPr/>
      <dgm:t>
        <a:bodyPr/>
        <a:lstStyle/>
        <a:p>
          <a:endParaRPr lang="en-US"/>
        </a:p>
      </dgm:t>
    </dgm:pt>
    <dgm:pt modelId="{EB67A59D-F208-4435-934F-FBE592BBBBAB}">
      <dgm:prSet/>
      <dgm:spPr/>
      <dgm:t>
        <a:bodyPr/>
        <a:lstStyle/>
        <a:p>
          <a:pPr>
            <a:defRPr cap="all"/>
          </a:pPr>
          <a:r>
            <a:rPr lang="en-US"/>
            <a:t>Rfq </a:t>
          </a:r>
        </a:p>
      </dgm:t>
    </dgm:pt>
    <dgm:pt modelId="{2CBF8112-CD6A-4333-B07A-AAD7331C74AF}" type="parTrans" cxnId="{71C47C3D-3526-4A24-A810-ACED89F09677}">
      <dgm:prSet/>
      <dgm:spPr/>
      <dgm:t>
        <a:bodyPr/>
        <a:lstStyle/>
        <a:p>
          <a:endParaRPr lang="en-US"/>
        </a:p>
      </dgm:t>
    </dgm:pt>
    <dgm:pt modelId="{1E1E074A-8578-4699-A7D1-69EBFB637FCF}" type="sibTrans" cxnId="{71C47C3D-3526-4A24-A810-ACED89F09677}">
      <dgm:prSet/>
      <dgm:spPr/>
      <dgm:t>
        <a:bodyPr/>
        <a:lstStyle/>
        <a:p>
          <a:endParaRPr lang="en-US"/>
        </a:p>
      </dgm:t>
    </dgm:pt>
    <dgm:pt modelId="{4D1B7428-39BE-41E0-9B4B-04B20A91518F}" type="pres">
      <dgm:prSet presAssocID="{38023E9A-F318-470D-B6DB-2457173E1B47}" presName="root" presStyleCnt="0">
        <dgm:presLayoutVars>
          <dgm:dir/>
          <dgm:resizeHandles val="exact"/>
        </dgm:presLayoutVars>
      </dgm:prSet>
      <dgm:spPr/>
    </dgm:pt>
    <dgm:pt modelId="{5C1F6ACC-A179-4573-BC45-D1A1A5BBDBF0}" type="pres">
      <dgm:prSet presAssocID="{1CCF4F37-DD7F-49F9-9A57-DCB62CA42A6E}" presName="compNode" presStyleCnt="0"/>
      <dgm:spPr/>
    </dgm:pt>
    <dgm:pt modelId="{BA7B138A-6F81-427B-8E06-7F1846163BF6}" type="pres">
      <dgm:prSet presAssocID="{1CCF4F37-DD7F-49F9-9A57-DCB62CA42A6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00FA04E-6C5C-4969-8CF8-09D5AB461879}" type="pres">
      <dgm:prSet presAssocID="{1CCF4F37-DD7F-49F9-9A57-DCB62CA42A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3FE1862-EA96-4417-BCAB-F32272F218DD}" type="pres">
      <dgm:prSet presAssocID="{1CCF4F37-DD7F-49F9-9A57-DCB62CA42A6E}" presName="spaceRect" presStyleCnt="0"/>
      <dgm:spPr/>
    </dgm:pt>
    <dgm:pt modelId="{D062BE79-3597-4E02-96A2-1BCF719556E5}" type="pres">
      <dgm:prSet presAssocID="{1CCF4F37-DD7F-49F9-9A57-DCB62CA42A6E}" presName="textRect" presStyleLbl="revTx" presStyleIdx="0" presStyleCnt="3">
        <dgm:presLayoutVars>
          <dgm:chMax val="1"/>
          <dgm:chPref val="1"/>
        </dgm:presLayoutVars>
      </dgm:prSet>
      <dgm:spPr/>
    </dgm:pt>
    <dgm:pt modelId="{0C8E4E9E-1F00-4844-A3A7-F1D6EE3B9BC0}" type="pres">
      <dgm:prSet presAssocID="{5AC2C7C7-8C4B-479D-BD45-AB88DDEBE2B9}" presName="sibTrans" presStyleCnt="0"/>
      <dgm:spPr/>
    </dgm:pt>
    <dgm:pt modelId="{42D38A48-7F90-428F-BD06-1784F4D9D601}" type="pres">
      <dgm:prSet presAssocID="{50AEECF0-AA24-4381-903C-CFD2B076C793}" presName="compNode" presStyleCnt="0"/>
      <dgm:spPr/>
    </dgm:pt>
    <dgm:pt modelId="{B8B779ED-0492-4DD4-887A-CF7EF69926C3}" type="pres">
      <dgm:prSet presAssocID="{50AEECF0-AA24-4381-903C-CFD2B076C79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E02148-5DF7-487C-9ED8-8EB4C6CED1D9}" type="pres">
      <dgm:prSet presAssocID="{50AEECF0-AA24-4381-903C-CFD2B076C7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6BFFC5B-A0ED-44D7-B2E9-3D5ADC8D09F6}" type="pres">
      <dgm:prSet presAssocID="{50AEECF0-AA24-4381-903C-CFD2B076C793}" presName="spaceRect" presStyleCnt="0"/>
      <dgm:spPr/>
    </dgm:pt>
    <dgm:pt modelId="{F5FB7B5E-EC75-4AFB-9A98-6DD8797B8975}" type="pres">
      <dgm:prSet presAssocID="{50AEECF0-AA24-4381-903C-CFD2B076C793}" presName="textRect" presStyleLbl="revTx" presStyleIdx="1" presStyleCnt="3">
        <dgm:presLayoutVars>
          <dgm:chMax val="1"/>
          <dgm:chPref val="1"/>
        </dgm:presLayoutVars>
      </dgm:prSet>
      <dgm:spPr/>
    </dgm:pt>
    <dgm:pt modelId="{86F7B14E-35E1-4397-86CF-A4647E5C27F7}" type="pres">
      <dgm:prSet presAssocID="{3BE294D6-7EF0-421B-B86B-61DD91865AD3}" presName="sibTrans" presStyleCnt="0"/>
      <dgm:spPr/>
    </dgm:pt>
    <dgm:pt modelId="{0795BE38-3CD6-4554-A650-13130F2A6B4B}" type="pres">
      <dgm:prSet presAssocID="{EB67A59D-F208-4435-934F-FBE592BBBBAB}" presName="compNode" presStyleCnt="0"/>
      <dgm:spPr/>
    </dgm:pt>
    <dgm:pt modelId="{EF2D8088-3251-4546-A77A-2CD1A6D94754}" type="pres">
      <dgm:prSet presAssocID="{EB67A59D-F208-4435-934F-FBE592BBBBA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122E519-C21E-498E-B629-6493A63BA800}" type="pres">
      <dgm:prSet presAssocID="{EB67A59D-F208-4435-934F-FBE592BBBB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A36C5D8-38F7-4D17-AAA1-F8C39936F720}" type="pres">
      <dgm:prSet presAssocID="{EB67A59D-F208-4435-934F-FBE592BBBBAB}" presName="spaceRect" presStyleCnt="0"/>
      <dgm:spPr/>
    </dgm:pt>
    <dgm:pt modelId="{AD6E6CD0-214D-4859-A262-780818419A6D}" type="pres">
      <dgm:prSet presAssocID="{EB67A59D-F208-4435-934F-FBE592BBBB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FFCAE03-0180-408F-9D90-935D4AF8085A}" type="presOf" srcId="{50AEECF0-AA24-4381-903C-CFD2B076C793}" destId="{F5FB7B5E-EC75-4AFB-9A98-6DD8797B8975}" srcOrd="0" destOrd="0" presId="urn:microsoft.com/office/officeart/2018/5/layout/IconLeafLabelList"/>
    <dgm:cxn modelId="{71C47C3D-3526-4A24-A810-ACED89F09677}" srcId="{38023E9A-F318-470D-B6DB-2457173E1B47}" destId="{EB67A59D-F208-4435-934F-FBE592BBBBAB}" srcOrd="2" destOrd="0" parTransId="{2CBF8112-CD6A-4333-B07A-AAD7331C74AF}" sibTransId="{1E1E074A-8578-4699-A7D1-69EBFB637FCF}"/>
    <dgm:cxn modelId="{48FBD842-D5F4-4413-83F5-C4F802BBBBEB}" type="presOf" srcId="{38023E9A-F318-470D-B6DB-2457173E1B47}" destId="{4D1B7428-39BE-41E0-9B4B-04B20A91518F}" srcOrd="0" destOrd="0" presId="urn:microsoft.com/office/officeart/2018/5/layout/IconLeafLabelList"/>
    <dgm:cxn modelId="{E9817646-3CDC-4482-9C1E-0D0E0B2FE345}" srcId="{38023E9A-F318-470D-B6DB-2457173E1B47}" destId="{1CCF4F37-DD7F-49F9-9A57-DCB62CA42A6E}" srcOrd="0" destOrd="0" parTransId="{06C2DB09-BDAC-455F-BE26-36DDA4216CCF}" sibTransId="{5AC2C7C7-8C4B-479D-BD45-AB88DDEBE2B9}"/>
    <dgm:cxn modelId="{C9748C8C-B3BC-471F-B063-865B6443EDDA}" type="presOf" srcId="{1CCF4F37-DD7F-49F9-9A57-DCB62CA42A6E}" destId="{D062BE79-3597-4E02-96A2-1BCF719556E5}" srcOrd="0" destOrd="0" presId="urn:microsoft.com/office/officeart/2018/5/layout/IconLeafLabelList"/>
    <dgm:cxn modelId="{D81B22C4-0EE0-44E3-9154-397BA9BC0B9F}" srcId="{38023E9A-F318-470D-B6DB-2457173E1B47}" destId="{50AEECF0-AA24-4381-903C-CFD2B076C793}" srcOrd="1" destOrd="0" parTransId="{96D7667D-EECB-441A-BB11-C806F9A093BD}" sibTransId="{3BE294D6-7EF0-421B-B86B-61DD91865AD3}"/>
    <dgm:cxn modelId="{C03331DF-8C97-4BCD-8C3D-A82DFE0483A0}" type="presOf" srcId="{EB67A59D-F208-4435-934F-FBE592BBBBAB}" destId="{AD6E6CD0-214D-4859-A262-780818419A6D}" srcOrd="0" destOrd="0" presId="urn:microsoft.com/office/officeart/2018/5/layout/IconLeafLabelList"/>
    <dgm:cxn modelId="{ED645EA3-DAD6-4A65-BE62-48346AD169F5}" type="presParOf" srcId="{4D1B7428-39BE-41E0-9B4B-04B20A91518F}" destId="{5C1F6ACC-A179-4573-BC45-D1A1A5BBDBF0}" srcOrd="0" destOrd="0" presId="urn:microsoft.com/office/officeart/2018/5/layout/IconLeafLabelList"/>
    <dgm:cxn modelId="{ED9A8EE6-6610-43E8-84F3-B620200DA831}" type="presParOf" srcId="{5C1F6ACC-A179-4573-BC45-D1A1A5BBDBF0}" destId="{BA7B138A-6F81-427B-8E06-7F1846163BF6}" srcOrd="0" destOrd="0" presId="urn:microsoft.com/office/officeart/2018/5/layout/IconLeafLabelList"/>
    <dgm:cxn modelId="{7794042F-C9D4-41AE-8399-FCA93A7C912D}" type="presParOf" srcId="{5C1F6ACC-A179-4573-BC45-D1A1A5BBDBF0}" destId="{500FA04E-6C5C-4969-8CF8-09D5AB461879}" srcOrd="1" destOrd="0" presId="urn:microsoft.com/office/officeart/2018/5/layout/IconLeafLabelList"/>
    <dgm:cxn modelId="{989E02ED-BAAE-4F85-8E09-49536099BEA4}" type="presParOf" srcId="{5C1F6ACC-A179-4573-BC45-D1A1A5BBDBF0}" destId="{73FE1862-EA96-4417-BCAB-F32272F218DD}" srcOrd="2" destOrd="0" presId="urn:microsoft.com/office/officeart/2018/5/layout/IconLeafLabelList"/>
    <dgm:cxn modelId="{5823E29A-2C3D-4EF1-8721-16685E40642C}" type="presParOf" srcId="{5C1F6ACC-A179-4573-BC45-D1A1A5BBDBF0}" destId="{D062BE79-3597-4E02-96A2-1BCF719556E5}" srcOrd="3" destOrd="0" presId="urn:microsoft.com/office/officeart/2018/5/layout/IconLeafLabelList"/>
    <dgm:cxn modelId="{4C746A89-6342-4964-9F41-CC56A331ED84}" type="presParOf" srcId="{4D1B7428-39BE-41E0-9B4B-04B20A91518F}" destId="{0C8E4E9E-1F00-4844-A3A7-F1D6EE3B9BC0}" srcOrd="1" destOrd="0" presId="urn:microsoft.com/office/officeart/2018/5/layout/IconLeafLabelList"/>
    <dgm:cxn modelId="{AC8F56AB-DF6E-4A5F-AC6D-D00C0DD47CCB}" type="presParOf" srcId="{4D1B7428-39BE-41E0-9B4B-04B20A91518F}" destId="{42D38A48-7F90-428F-BD06-1784F4D9D601}" srcOrd="2" destOrd="0" presId="urn:microsoft.com/office/officeart/2018/5/layout/IconLeafLabelList"/>
    <dgm:cxn modelId="{34681433-C966-427A-988D-B35AACE2C1D2}" type="presParOf" srcId="{42D38A48-7F90-428F-BD06-1784F4D9D601}" destId="{B8B779ED-0492-4DD4-887A-CF7EF69926C3}" srcOrd="0" destOrd="0" presId="urn:microsoft.com/office/officeart/2018/5/layout/IconLeafLabelList"/>
    <dgm:cxn modelId="{0F97CFBF-FF64-40F8-B42E-93D88BCCAB08}" type="presParOf" srcId="{42D38A48-7F90-428F-BD06-1784F4D9D601}" destId="{27E02148-5DF7-487C-9ED8-8EB4C6CED1D9}" srcOrd="1" destOrd="0" presId="urn:microsoft.com/office/officeart/2018/5/layout/IconLeafLabelList"/>
    <dgm:cxn modelId="{54A43416-2522-4ED3-940A-90DA1AAA2CD3}" type="presParOf" srcId="{42D38A48-7F90-428F-BD06-1784F4D9D601}" destId="{E6BFFC5B-A0ED-44D7-B2E9-3D5ADC8D09F6}" srcOrd="2" destOrd="0" presId="urn:microsoft.com/office/officeart/2018/5/layout/IconLeafLabelList"/>
    <dgm:cxn modelId="{F5F3F04A-E004-4FED-A1AA-841AB370DF9D}" type="presParOf" srcId="{42D38A48-7F90-428F-BD06-1784F4D9D601}" destId="{F5FB7B5E-EC75-4AFB-9A98-6DD8797B8975}" srcOrd="3" destOrd="0" presId="urn:microsoft.com/office/officeart/2018/5/layout/IconLeafLabelList"/>
    <dgm:cxn modelId="{F2055358-F06A-4F27-9D61-D8DA5F95C73B}" type="presParOf" srcId="{4D1B7428-39BE-41E0-9B4B-04B20A91518F}" destId="{86F7B14E-35E1-4397-86CF-A4647E5C27F7}" srcOrd="3" destOrd="0" presId="urn:microsoft.com/office/officeart/2018/5/layout/IconLeafLabelList"/>
    <dgm:cxn modelId="{068B8690-6CBC-44D6-B3FE-8E542FB9D6BA}" type="presParOf" srcId="{4D1B7428-39BE-41E0-9B4B-04B20A91518F}" destId="{0795BE38-3CD6-4554-A650-13130F2A6B4B}" srcOrd="4" destOrd="0" presId="urn:microsoft.com/office/officeart/2018/5/layout/IconLeafLabelList"/>
    <dgm:cxn modelId="{0D78AF3F-4AFE-4D42-9B16-C9A5489EAFBB}" type="presParOf" srcId="{0795BE38-3CD6-4554-A650-13130F2A6B4B}" destId="{EF2D8088-3251-4546-A77A-2CD1A6D94754}" srcOrd="0" destOrd="0" presId="urn:microsoft.com/office/officeart/2018/5/layout/IconLeafLabelList"/>
    <dgm:cxn modelId="{C4A46401-74CE-43B6-9B37-9573D2C0CBB6}" type="presParOf" srcId="{0795BE38-3CD6-4554-A650-13130F2A6B4B}" destId="{4122E519-C21E-498E-B629-6493A63BA800}" srcOrd="1" destOrd="0" presId="urn:microsoft.com/office/officeart/2018/5/layout/IconLeafLabelList"/>
    <dgm:cxn modelId="{E99A7D1A-BBB3-4D86-9372-030CADD40FEB}" type="presParOf" srcId="{0795BE38-3CD6-4554-A650-13130F2A6B4B}" destId="{0A36C5D8-38F7-4D17-AAA1-F8C39936F720}" srcOrd="2" destOrd="0" presId="urn:microsoft.com/office/officeart/2018/5/layout/IconLeafLabelList"/>
    <dgm:cxn modelId="{63238C02-51C2-45D2-A7AA-9A1F6F37D86A}" type="presParOf" srcId="{0795BE38-3CD6-4554-A650-13130F2A6B4B}" destId="{AD6E6CD0-214D-4859-A262-780818419A6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B138A-6F81-427B-8E06-7F1846163BF6}">
      <dsp:nvSpPr>
        <dsp:cNvPr id="0" name=""/>
        <dsp:cNvSpPr/>
      </dsp:nvSpPr>
      <dsp:spPr>
        <a:xfrm>
          <a:off x="441900" y="633040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FA04E-6C5C-4969-8CF8-09D5AB461879}">
      <dsp:nvSpPr>
        <dsp:cNvPr id="0" name=""/>
        <dsp:cNvSpPr/>
      </dsp:nvSpPr>
      <dsp:spPr>
        <a:xfrm>
          <a:off x="73440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2BE79-3597-4E02-96A2-1BCF719556E5}">
      <dsp:nvSpPr>
        <dsp:cNvPr id="0" name=""/>
        <dsp:cNvSpPr/>
      </dsp:nvSpPr>
      <dsp:spPr>
        <a:xfrm>
          <a:off x="31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Vendor Management</a:t>
          </a:r>
        </a:p>
      </dsp:txBody>
      <dsp:txXfrm>
        <a:off x="3150" y="2433040"/>
        <a:ext cx="2250000" cy="720000"/>
      </dsp:txXfrm>
    </dsp:sp>
    <dsp:sp modelId="{B8B779ED-0492-4DD4-887A-CF7EF69926C3}">
      <dsp:nvSpPr>
        <dsp:cNvPr id="0" name=""/>
        <dsp:cNvSpPr/>
      </dsp:nvSpPr>
      <dsp:spPr>
        <a:xfrm>
          <a:off x="3085650" y="633040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02148-5DF7-487C-9ED8-8EB4C6CED1D9}">
      <dsp:nvSpPr>
        <dsp:cNvPr id="0" name=""/>
        <dsp:cNvSpPr/>
      </dsp:nvSpPr>
      <dsp:spPr>
        <a:xfrm>
          <a:off x="337815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B7B5E-EC75-4AFB-9A98-6DD8797B8975}">
      <dsp:nvSpPr>
        <dsp:cNvPr id="0" name=""/>
        <dsp:cNvSpPr/>
      </dsp:nvSpPr>
      <dsp:spPr>
        <a:xfrm>
          <a:off x="264690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Po Collaboration</a:t>
          </a:r>
        </a:p>
      </dsp:txBody>
      <dsp:txXfrm>
        <a:off x="2646900" y="2433040"/>
        <a:ext cx="2250000" cy="720000"/>
      </dsp:txXfrm>
    </dsp:sp>
    <dsp:sp modelId="{EF2D8088-3251-4546-A77A-2CD1A6D94754}">
      <dsp:nvSpPr>
        <dsp:cNvPr id="0" name=""/>
        <dsp:cNvSpPr/>
      </dsp:nvSpPr>
      <dsp:spPr>
        <a:xfrm>
          <a:off x="5729400" y="633040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2E519-C21E-498E-B629-6493A63BA800}">
      <dsp:nvSpPr>
        <dsp:cNvPr id="0" name=""/>
        <dsp:cNvSpPr/>
      </dsp:nvSpPr>
      <dsp:spPr>
        <a:xfrm>
          <a:off x="602190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E6CD0-214D-4859-A262-780818419A6D}">
      <dsp:nvSpPr>
        <dsp:cNvPr id="0" name=""/>
        <dsp:cNvSpPr/>
      </dsp:nvSpPr>
      <dsp:spPr>
        <a:xfrm>
          <a:off x="52906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Rfq </a:t>
          </a:r>
        </a:p>
      </dsp:txBody>
      <dsp:txXfrm>
        <a:off x="5290650" y="2433040"/>
        <a:ext cx="22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F194B-D1C8-4E4B-A95E-5B440F6B0069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3B2E2-47A4-40F0-BD94-C7FCFFF3D1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39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6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10" y="116632"/>
            <a:ext cx="1556337" cy="4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4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39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5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7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34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13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10" y="116632"/>
            <a:ext cx="1556337" cy="4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5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10" y="116632"/>
            <a:ext cx="1556337" cy="4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19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36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/>
            </a:gs>
            <a:gs pos="93000">
              <a:schemeClr val="bg1"/>
            </a:gs>
            <a:gs pos="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A5C51A-B92A-4AD8-B9B0-17CC04EB37C6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43D0F1-F389-4DAC-BF51-B222ECDD820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5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7584" y="332656"/>
            <a:ext cx="7704856" cy="1486212"/>
          </a:xfrm>
        </p:spPr>
        <p:txBody>
          <a:bodyPr>
            <a:normAutofit/>
          </a:bodyPr>
          <a:lstStyle/>
          <a:p>
            <a:pPr algn="ctr"/>
            <a:r>
              <a:rPr lang="en-IN" sz="4000"/>
              <a:t>CUSTOMER PROJECT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4A975-70FA-477E-B1C9-FB74BCE43891}"/>
              </a:ext>
            </a:extLst>
          </p:cNvPr>
          <p:cNvSpPr txBox="1"/>
          <p:nvPr/>
        </p:nvSpPr>
        <p:spPr>
          <a:xfrm>
            <a:off x="1359172" y="2242677"/>
            <a:ext cx="6624736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/>
              <a:t>Employee Name              :</a:t>
            </a:r>
            <a:r>
              <a:rPr lang="en-IN"/>
              <a:t> CHANDRU R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IN" b="1"/>
              <a:t>Emp ID	                            :</a:t>
            </a:r>
            <a:r>
              <a:rPr lang="en-IN"/>
              <a:t> 2116</a:t>
            </a:r>
            <a:endParaRPr lang="en-IN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IN" b="1"/>
              <a:t>Joined Date                       :</a:t>
            </a:r>
            <a:r>
              <a:rPr lang="en-IN"/>
              <a:t> 10-08-2023</a:t>
            </a:r>
            <a:br>
              <a:rPr lang="en-IN"/>
            </a:br>
            <a:r>
              <a:rPr lang="en-IN" b="1">
                <a:ea typeface="Calibri"/>
                <a:cs typeface="Calibri"/>
              </a:rPr>
              <a:t>Customer                           :</a:t>
            </a:r>
            <a:r>
              <a:rPr lang="en-IN">
                <a:ea typeface="Calibri"/>
                <a:cs typeface="Calibri"/>
              </a:rPr>
              <a:t> Platform, ESA &amp; INFRAVIT</a:t>
            </a:r>
            <a:br>
              <a:rPr lang="en-IN">
                <a:ea typeface="Calibri"/>
                <a:cs typeface="Calibri"/>
              </a:rPr>
            </a:br>
            <a:r>
              <a:rPr lang="en-IN" b="1">
                <a:ea typeface="Calibri"/>
                <a:cs typeface="Calibri"/>
              </a:rPr>
              <a:t>Current Assignment        </a:t>
            </a:r>
            <a:r>
              <a:rPr lang="en-IN">
                <a:ea typeface="Calibri"/>
                <a:cs typeface="Calibri"/>
              </a:rPr>
              <a:t>: SCH Platform Development</a:t>
            </a:r>
            <a:br>
              <a:rPr lang="en-IN">
                <a:ea typeface="Calibri"/>
                <a:cs typeface="Calibri"/>
              </a:rPr>
            </a:br>
            <a:r>
              <a:rPr lang="en-IN" b="1">
                <a:ea typeface="Calibri"/>
                <a:cs typeface="Calibri"/>
              </a:rPr>
              <a:t>Reporting Manager         </a:t>
            </a:r>
            <a:r>
              <a:rPr lang="en-IN">
                <a:ea typeface="Calibri"/>
                <a:cs typeface="Calibri"/>
              </a:rPr>
              <a:t>: </a:t>
            </a:r>
            <a:r>
              <a:rPr lang="en-IN" err="1">
                <a:ea typeface="Calibri"/>
                <a:cs typeface="Calibri"/>
              </a:rPr>
              <a:t>Soumyojit</a:t>
            </a:r>
            <a:r>
              <a:rPr lang="en-IN">
                <a:ea typeface="Calibri"/>
                <a:cs typeface="Calibri"/>
              </a:rPr>
              <a:t> Sen</a:t>
            </a:r>
            <a:endParaRPr lang="en-IN">
              <a:cs typeface="Calibri"/>
            </a:endParaRPr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4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681AEE-9501-5FFE-EEB7-07A0C3635B62}"/>
              </a:ext>
            </a:extLst>
          </p:cNvPr>
          <p:cNvSpPr txBox="1"/>
          <p:nvPr/>
        </p:nvSpPr>
        <p:spPr>
          <a:xfrm>
            <a:off x="251520" y="1918573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CD3A7-85EB-8308-5C6B-43E1A1106D6E}"/>
              </a:ext>
            </a:extLst>
          </p:cNvPr>
          <p:cNvSpPr txBox="1"/>
          <p:nvPr/>
        </p:nvSpPr>
        <p:spPr>
          <a:xfrm>
            <a:off x="392770" y="517184"/>
            <a:ext cx="47550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Times New Roman"/>
                <a:cs typeface="Times New Roman"/>
              </a:rPr>
              <a:t>Platform Tasks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 Notification Inbox</a:t>
            </a:r>
          </a:p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5B39B0-A9BB-99D7-31F8-E80D9A05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71" y="1252160"/>
            <a:ext cx="8561718" cy="47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F40CF3-8D86-91E0-F31A-34003783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60" y="1852632"/>
            <a:ext cx="8338277" cy="412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ED52-FDE1-1612-30F8-480311633E2A}"/>
              </a:ext>
            </a:extLst>
          </p:cNvPr>
          <p:cNvSpPr txBox="1"/>
          <p:nvPr/>
        </p:nvSpPr>
        <p:spPr>
          <a:xfrm>
            <a:off x="603124" y="668165"/>
            <a:ext cx="4666662" cy="916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1" u="sng" baseline="0">
                <a:latin typeface="Times New Roman"/>
              </a:rPr>
              <a:t>Helpdesk</a:t>
            </a:r>
            <a:r>
              <a:rPr lang="en-US" sz="180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800">
                <a:latin typeface="Times New Roman"/>
                <a:ea typeface="Times New Roman"/>
                <a:cs typeface="Times New Roman"/>
              </a:rPr>
            </a:br>
            <a:r>
              <a:rPr lang="en-US" sz="1800" baseline="0">
                <a:latin typeface="Times New Roman"/>
              </a:rPr>
              <a:t>Involved in helpdesk enhancement </a:t>
            </a:r>
            <a:r>
              <a:rPr lang="en-US" sz="1800">
                <a:latin typeface="Times New Roman"/>
                <a:ea typeface="Times New Roman"/>
                <a:cs typeface="Times New Roman"/>
              </a:rPr>
              <a:t>​</a:t>
            </a:r>
            <a:r>
              <a:rPr lang="en-US" sz="1800" baseline="0">
                <a:latin typeface="Times New Roman"/>
              </a:rPr>
              <a:t>and mail notification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6F3E107-CE4E-A359-EDF8-55E91833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9" y="728692"/>
            <a:ext cx="7893170" cy="54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ECED52-FDE1-1612-30F8-480311633E2A}"/>
              </a:ext>
            </a:extLst>
          </p:cNvPr>
          <p:cNvSpPr txBox="1"/>
          <p:nvPr/>
        </p:nvSpPr>
        <p:spPr>
          <a:xfrm>
            <a:off x="603124" y="668165"/>
            <a:ext cx="46666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u="sng" baseline="0">
                <a:latin typeface="Times New Roman"/>
              </a:rPr>
              <a:t>Helpdesk</a:t>
            </a:r>
            <a:r>
              <a:rPr lang="en-US" sz="180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800">
                <a:latin typeface="Times New Roman"/>
                <a:ea typeface="Times New Roman"/>
                <a:cs typeface="Times New Roman"/>
              </a:rPr>
            </a:br>
            <a:r>
              <a:rPr lang="en-US">
                <a:latin typeface="Times New Roman"/>
              </a:rPr>
              <a:t>Helpdesk</a:t>
            </a:r>
            <a:r>
              <a:rPr lang="en-US" sz="1800" baseline="0">
                <a:latin typeface="Times New Roman"/>
              </a:rPr>
              <a:t> mail notification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C929D41-AC13-92FC-B03A-BDAF70B9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9" y="1567191"/>
            <a:ext cx="8313708" cy="440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51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2960" y="286604"/>
            <a:ext cx="7543800" cy="1677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u="sng" err="1">
                <a:solidFill>
                  <a:srgbClr val="000000"/>
                </a:solidFill>
                <a:latin typeface="Times New Roman"/>
                <a:cs typeface="Times New Roman"/>
              </a:rPr>
              <a:t>Platftrorm</a:t>
            </a:r>
            <a:r>
              <a:rPr lang="en-US" sz="1800" b="1" u="sng">
                <a:solidFill>
                  <a:srgbClr val="000000"/>
                </a:solidFill>
                <a:latin typeface="Times New Roman"/>
                <a:cs typeface="Times New Roman"/>
              </a:rPr>
              <a:t> Tasks</a:t>
            </a:r>
            <a:endParaRPr lang="en-US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Transport Automation Involved in enhancements</a:t>
            </a:r>
            <a:endParaRPr lang="en-US" sz="1800">
              <a:latin typeface="Times New Roman"/>
              <a:cs typeface="Times New Roman"/>
            </a:endParaRPr>
          </a:p>
          <a:p>
            <a:endParaRPr lang="en-IN" sz="2800"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29A94-59DB-4448-E24A-36D7CBB99FC9}"/>
              </a:ext>
            </a:extLst>
          </p:cNvPr>
          <p:cNvSpPr txBox="1"/>
          <p:nvPr/>
        </p:nvSpPr>
        <p:spPr>
          <a:xfrm>
            <a:off x="251520" y="1918573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B99C253-55F6-F544-52A1-2B40FDA54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18" y="1919988"/>
            <a:ext cx="8061597" cy="42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129A94-59DB-4448-E24A-36D7CBB99FC9}"/>
              </a:ext>
            </a:extLst>
          </p:cNvPr>
          <p:cNvSpPr txBox="1"/>
          <p:nvPr/>
        </p:nvSpPr>
        <p:spPr>
          <a:xfrm>
            <a:off x="251520" y="1918573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8E251E-4121-7893-C2D3-6B8D9571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0" y="1125075"/>
            <a:ext cx="8486237" cy="4607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01DAB2-2C1F-E69B-D05B-33635262B198}"/>
              </a:ext>
            </a:extLst>
          </p:cNvPr>
          <p:cNvSpPr txBox="1"/>
          <p:nvPr/>
        </p:nvSpPr>
        <p:spPr>
          <a:xfrm>
            <a:off x="484949" y="323300"/>
            <a:ext cx="34269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Transport History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4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129A94-59DB-4448-E24A-36D7CBB99FC9}"/>
              </a:ext>
            </a:extLst>
          </p:cNvPr>
          <p:cNvSpPr txBox="1"/>
          <p:nvPr/>
        </p:nvSpPr>
        <p:spPr>
          <a:xfrm>
            <a:off x="251520" y="1918573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1DAB2-2C1F-E69B-D05B-33635262B198}"/>
              </a:ext>
            </a:extLst>
          </p:cNvPr>
          <p:cNvSpPr txBox="1"/>
          <p:nvPr/>
        </p:nvSpPr>
        <p:spPr>
          <a:xfrm>
            <a:off x="484949" y="323300"/>
            <a:ext cx="34269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Transport Error Page</a:t>
            </a:r>
            <a:endParaRPr lang="en-US"/>
          </a:p>
        </p:txBody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92613EAD-378A-3A9F-8EEF-7687BD06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35" y="922543"/>
            <a:ext cx="8475454" cy="49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129A94-59DB-4448-E24A-36D7CBB99FC9}"/>
              </a:ext>
            </a:extLst>
          </p:cNvPr>
          <p:cNvSpPr txBox="1"/>
          <p:nvPr/>
        </p:nvSpPr>
        <p:spPr>
          <a:xfrm>
            <a:off x="251520" y="1918573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12A785-ADBA-E267-D00C-F1F217CC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6" y="1093127"/>
            <a:ext cx="8583283" cy="4973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2C752-A768-18B1-981A-A1EACCD979E6}"/>
              </a:ext>
            </a:extLst>
          </p:cNvPr>
          <p:cNvSpPr txBox="1"/>
          <p:nvPr/>
        </p:nvSpPr>
        <p:spPr>
          <a:xfrm>
            <a:off x="646599" y="468784"/>
            <a:ext cx="3911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Created transport request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129A94-59DB-4448-E24A-36D7CBB99FC9}"/>
              </a:ext>
            </a:extLst>
          </p:cNvPr>
          <p:cNvSpPr txBox="1"/>
          <p:nvPr/>
        </p:nvSpPr>
        <p:spPr>
          <a:xfrm>
            <a:off x="251520" y="1918573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2C752-A768-18B1-981A-A1EACCD979E6}"/>
              </a:ext>
            </a:extLst>
          </p:cNvPr>
          <p:cNvSpPr txBox="1"/>
          <p:nvPr/>
        </p:nvSpPr>
        <p:spPr>
          <a:xfrm>
            <a:off x="646599" y="468784"/>
            <a:ext cx="3911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 Page Creation task management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7B685C7-5EC0-88FB-10E7-695A8670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9" y="1127433"/>
            <a:ext cx="8658765" cy="46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5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129A94-59DB-4448-E24A-36D7CBB99FC9}"/>
              </a:ext>
            </a:extLst>
          </p:cNvPr>
          <p:cNvSpPr txBox="1"/>
          <p:nvPr/>
        </p:nvSpPr>
        <p:spPr>
          <a:xfrm>
            <a:off x="251520" y="1918573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3285937-941F-0AB6-2817-80D0A051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9" y="1301989"/>
            <a:ext cx="8701897" cy="4534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5536A9-E1A1-BFA5-92F7-CFF0D5E84134}"/>
              </a:ext>
            </a:extLst>
          </p:cNvPr>
          <p:cNvSpPr txBox="1"/>
          <p:nvPr/>
        </p:nvSpPr>
        <p:spPr>
          <a:xfrm>
            <a:off x="646599" y="468784"/>
            <a:ext cx="49039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Created workflow for the task management &amp; transport Automation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9EC443-A70F-A5E1-2BCC-D1167E0C5B14}"/>
              </a:ext>
            </a:extLst>
          </p:cNvPr>
          <p:cNvSpPr txBox="1">
            <a:spLocks/>
          </p:cNvSpPr>
          <p:nvPr/>
        </p:nvSpPr>
        <p:spPr>
          <a:xfrm>
            <a:off x="329270" y="-561256"/>
            <a:ext cx="7543800" cy="1729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Completed</a:t>
            </a:r>
            <a:r>
              <a:rPr lang="en-IN"/>
              <a:t> </a:t>
            </a:r>
            <a:r>
              <a:rPr lang="en-IN" sz="2800"/>
              <a:t>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AE8FC-C4BE-D43F-DE7E-4A1718FB2EE9}"/>
              </a:ext>
            </a:extLst>
          </p:cNvPr>
          <p:cNvSpPr txBox="1"/>
          <p:nvPr/>
        </p:nvSpPr>
        <p:spPr>
          <a:xfrm>
            <a:off x="501484" y="1165564"/>
            <a:ext cx="8640960" cy="65520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u="sng">
                <a:latin typeface="Times New Roman"/>
                <a:cs typeface="Times New Roman"/>
              </a:rPr>
              <a:t>Platform Tasks :</a:t>
            </a:r>
            <a:br>
              <a:rPr lang="en-US" b="1" u="sng">
                <a:latin typeface="Times New Roman"/>
                <a:cs typeface="Times New Roman"/>
              </a:rPr>
            </a:br>
            <a:endParaRPr lang="en-US" b="1" u="sng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700" b="1">
                <a:latin typeface="Times New Roman"/>
                <a:ea typeface="+mn-lt"/>
                <a:cs typeface="+mn-lt"/>
              </a:rPr>
              <a:t>KPI Card</a:t>
            </a:r>
            <a:r>
              <a:rPr lang="en-US" sz="1700">
                <a:latin typeface="Times New Roman"/>
                <a:ea typeface="+mn-lt"/>
                <a:cs typeface="+mn-lt"/>
              </a:rPr>
              <a:t>: Implement multiple Key Value displays.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700" b="1">
                <a:latin typeface="Times New Roman"/>
                <a:ea typeface="+mn-lt"/>
                <a:cs typeface="+mn-lt"/>
              </a:rPr>
              <a:t>Arrow Logic</a:t>
            </a:r>
            <a:r>
              <a:rPr lang="en-US" sz="1700">
                <a:latin typeface="Times New Roman"/>
                <a:ea typeface="+mn-lt"/>
                <a:cs typeface="+mn-lt"/>
              </a:rPr>
              <a:t>: Reverse functionality: Show a downward arrow when expanded (v) and an upward arrow when collapsed.</a:t>
            </a:r>
            <a:endParaRPr lang="en-IN" sz="170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700" b="1">
                <a:latin typeface="Times New Roman"/>
                <a:ea typeface="+mn-lt"/>
                <a:cs typeface="+mn-lt"/>
              </a:rPr>
              <a:t>Simple Table</a:t>
            </a:r>
            <a:r>
              <a:rPr lang="en-US" sz="1700">
                <a:latin typeface="Times New Roman"/>
                <a:ea typeface="+mn-lt"/>
                <a:cs typeface="+mn-lt"/>
              </a:rPr>
              <a:t>: Fix pagination issues.</a:t>
            </a:r>
            <a:endParaRPr lang="en-US" sz="1700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700" b="1">
                <a:latin typeface="Times New Roman"/>
                <a:ea typeface="+mn-lt"/>
                <a:cs typeface="+mn-lt"/>
              </a:rPr>
              <a:t>Top Bar</a:t>
            </a:r>
            <a:r>
              <a:rPr lang="en-US" sz="1700">
                <a:latin typeface="Times New Roman"/>
                <a:ea typeface="+mn-lt"/>
                <a:cs typeface="+mn-lt"/>
              </a:rPr>
              <a:t>: Add a blue top bar for pre-login pages accessible to public users.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700" b="1">
                <a:latin typeface="Times New Roman"/>
                <a:ea typeface="+mn-lt"/>
                <a:cs typeface="+mn-lt"/>
              </a:rPr>
              <a:t>Help Desk Enhancements</a:t>
            </a:r>
            <a:r>
              <a:rPr lang="en-US" sz="1700">
                <a:latin typeface="Times New Roman"/>
                <a:ea typeface="+mn-lt"/>
                <a:cs typeface="+mn-lt"/>
              </a:rPr>
              <a:t>: Implement improvements in the Help Desk functionality.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700" b="1">
                <a:latin typeface="Times New Roman"/>
                <a:ea typeface="+mn-lt"/>
                <a:cs typeface="+mn-lt"/>
              </a:rPr>
              <a:t>Transport Object Loading</a:t>
            </a:r>
            <a:r>
              <a:rPr lang="en-US" sz="1700">
                <a:latin typeface="Times New Roman"/>
                <a:ea typeface="+mn-lt"/>
                <a:cs typeface="+mn-lt"/>
              </a:rPr>
              <a:t>: Load the selected value into the JSON editor within the transport object.</a:t>
            </a:r>
            <a:endParaRPr lang="en-US" sz="1700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700" b="1">
                <a:latin typeface="Times New Roman"/>
                <a:ea typeface="+mn-lt"/>
                <a:cs typeface="+mn-lt"/>
              </a:rPr>
              <a:t>Email Notifications</a:t>
            </a:r>
            <a:r>
              <a:rPr lang="en-US" sz="1700">
                <a:latin typeface="Times New Roman"/>
                <a:ea typeface="+mn-lt"/>
                <a:cs typeface="+mn-lt"/>
              </a:rPr>
              <a:t>: Implement email notifications for Help Desk activities.</a:t>
            </a:r>
            <a:endParaRPr lang="en-US" sz="1700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700" b="1">
                <a:latin typeface="Times New Roman"/>
                <a:ea typeface="+mn-lt"/>
                <a:cs typeface="+mn-lt"/>
              </a:rPr>
              <a:t>Help Desk "Reported By" Field</a:t>
            </a:r>
            <a:r>
              <a:rPr lang="en-US" sz="1700">
                <a:latin typeface="Times New Roman"/>
                <a:ea typeface="+mn-lt"/>
                <a:cs typeface="+mn-lt"/>
              </a:rPr>
              <a:t>: Set the default value  field to the logged-in user.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700" b="1">
                <a:latin typeface="Times New Roman"/>
                <a:ea typeface="+mn-lt"/>
                <a:cs typeface="+mn-lt"/>
              </a:rPr>
              <a:t>Email Notification Details</a:t>
            </a:r>
            <a:r>
              <a:rPr lang="en-US" sz="1700">
                <a:latin typeface="Times New Roman"/>
                <a:ea typeface="+mn-lt"/>
                <a:cs typeface="+mn-lt"/>
              </a:rPr>
              <a:t>: Include the Help Desk ID along with the subject line in email notifications.</a:t>
            </a:r>
          </a:p>
          <a:p>
            <a:pPr>
              <a:lnSpc>
                <a:spcPct val="150000"/>
              </a:lnSpc>
            </a:pP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87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A8B72-D213-62DA-91A7-EF74D5C6CBBA}"/>
              </a:ext>
            </a:extLst>
          </p:cNvPr>
          <p:cNvSpPr txBox="1"/>
          <p:nvPr/>
        </p:nvSpPr>
        <p:spPr>
          <a:xfrm>
            <a:off x="232050" y="497259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u="sng">
                <a:latin typeface="Times New Roman"/>
                <a:cs typeface="Times New Roman"/>
              </a:rPr>
              <a:t>Task management Remainder Notification</a:t>
            </a:r>
            <a:br>
              <a:rPr lang="en-US" b="1" u="sng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Involved in Task management remainder mail notification </a:t>
            </a: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task reminder&#10;&#10;Description automatically generated">
            <a:extLst>
              <a:ext uri="{FF2B5EF4-FFF2-40B4-BE49-F238E27FC236}">
                <a16:creationId xmlns:a16="http://schemas.microsoft.com/office/drawing/2014/main" id="{F78BC369-2C14-56CD-20A0-34BE442F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0" y="1869611"/>
            <a:ext cx="7388394" cy="42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7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A8B72-D213-62DA-91A7-EF74D5C6CBBA}"/>
              </a:ext>
            </a:extLst>
          </p:cNvPr>
          <p:cNvSpPr txBox="1"/>
          <p:nvPr/>
        </p:nvSpPr>
        <p:spPr>
          <a:xfrm>
            <a:off x="232050" y="497259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u="sng" dirty="0">
                <a:latin typeface="Times New Roman"/>
                <a:cs typeface="Times New Roman"/>
              </a:rPr>
              <a:t>ZOHO TICKET</a:t>
            </a:r>
            <a:br>
              <a:rPr lang="en-US" b="1" u="sng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When the helpdesk ticket raised need to create the </a:t>
            </a:r>
            <a:r>
              <a:rPr lang="en-US" dirty="0" err="1">
                <a:latin typeface="Times New Roman"/>
                <a:cs typeface="Times New Roman"/>
              </a:rPr>
              <a:t>zoho</a:t>
            </a:r>
            <a:r>
              <a:rPr lang="en-US" dirty="0">
                <a:latin typeface="Times New Roman"/>
                <a:cs typeface="Times New Roman"/>
              </a:rPr>
              <a:t> ticket</a:t>
            </a:r>
            <a:br>
              <a:rPr lang="en-US" dirty="0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4FC6133-127F-A954-B396-00CD99BE9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5" y="1561953"/>
            <a:ext cx="8344413" cy="44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67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A8B72-D213-62DA-91A7-EF74D5C6CBBA}"/>
              </a:ext>
            </a:extLst>
          </p:cNvPr>
          <p:cNvSpPr txBox="1"/>
          <p:nvPr/>
        </p:nvSpPr>
        <p:spPr>
          <a:xfrm>
            <a:off x="232050" y="497259"/>
            <a:ext cx="871296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 dirty="0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3F0F73-BE4A-1790-12E8-394BA95E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11" y="782080"/>
            <a:ext cx="8057383" cy="48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95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81A693-9203-2745-94F3-EBC5E28AF18F}"/>
              </a:ext>
            </a:extLst>
          </p:cNvPr>
          <p:cNvSpPr txBox="1"/>
          <p:nvPr/>
        </p:nvSpPr>
        <p:spPr>
          <a:xfrm>
            <a:off x="434831" y="559913"/>
            <a:ext cx="8712968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u="sng">
                <a:latin typeface="Times New Roman"/>
                <a:cs typeface="Times New Roman"/>
              </a:rPr>
              <a:t>ESA Tasks</a:t>
            </a:r>
          </a:p>
          <a:p>
            <a:pPr marL="285750" indent="-285750">
              <a:buFont typeface="Arial"/>
              <a:buChar char="•"/>
            </a:pPr>
            <a:r>
              <a:rPr lang="en-US" b="1" u="sng">
                <a:latin typeface="Times New Roman"/>
                <a:cs typeface="Times New Roman"/>
              </a:rPr>
              <a:t>PO Collaboration</a:t>
            </a:r>
            <a:br>
              <a:rPr lang="en-US" b="1" u="sng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Payment List page creation and involved in the enhancement changes.</a:t>
            </a:r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E14CC76-F132-4A06-BDBF-A339D609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05" y="1886399"/>
            <a:ext cx="7999024" cy="41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4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82D86C-9F26-6A67-294A-C5261BA4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435"/>
            <a:ext cx="9144000" cy="56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6419A8-57E5-A4A1-1E3F-1D631447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6" y="929798"/>
            <a:ext cx="8464671" cy="49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2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D79887-9BD2-E7F3-6637-66B4637FA2E7}"/>
              </a:ext>
            </a:extLst>
          </p:cNvPr>
          <p:cNvSpPr txBox="1"/>
          <p:nvPr/>
        </p:nvSpPr>
        <p:spPr>
          <a:xfrm>
            <a:off x="726023" y="561127"/>
            <a:ext cx="8712968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u="sng">
                <a:latin typeface="Times New Roman"/>
                <a:cs typeface="Times New Roman"/>
              </a:rPr>
              <a:t>ESA Tasks</a:t>
            </a:r>
          </a:p>
          <a:p>
            <a:pPr marL="285750" indent="-285750">
              <a:buFont typeface="Arial"/>
              <a:buChar char="•"/>
            </a:pPr>
            <a:r>
              <a:rPr lang="en-US" b="1" u="sng">
                <a:latin typeface="Times New Roman"/>
                <a:cs typeface="Times New Roman"/>
              </a:rPr>
              <a:t>Vendor Management</a:t>
            </a:r>
            <a:br>
              <a:rPr lang="en-US" b="1" u="sng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Involved in the message notification Inbox.</a:t>
            </a:r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D87C601-F4B1-E95A-F709-A15F10687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02" y="1861855"/>
            <a:ext cx="7866440" cy="41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8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5218FD-2FA3-7CD5-A652-CB3AF8C06A42}"/>
              </a:ext>
            </a:extLst>
          </p:cNvPr>
          <p:cNvSpPr txBox="1"/>
          <p:nvPr/>
        </p:nvSpPr>
        <p:spPr>
          <a:xfrm>
            <a:off x="476900" y="888264"/>
            <a:ext cx="855198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Times New Roman"/>
                <a:cs typeface="Times New Roman"/>
              </a:rPr>
              <a:t>ESA Tasks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Involved in the RFQ pre login page and vendor creation.</a:t>
            </a: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52B6203-2ECF-EDE2-573E-4DFE56847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4" y="1548261"/>
            <a:ext cx="8221015" cy="43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9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27BD3D-0773-F58A-0C5A-6A6AF60D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5" y="812756"/>
            <a:ext cx="8210282" cy="529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12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8741E99-87D4-6C00-3F0C-9BEBACED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50" y="859192"/>
            <a:ext cx="8399973" cy="48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8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6773-CEE0-C06D-C544-8B0BCAECFC78}"/>
              </a:ext>
            </a:extLst>
          </p:cNvPr>
          <p:cNvSpPr txBox="1">
            <a:spLocks/>
          </p:cNvSpPr>
          <p:nvPr/>
        </p:nvSpPr>
        <p:spPr>
          <a:xfrm>
            <a:off x="382162" y="-718005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Completed</a:t>
            </a:r>
            <a:r>
              <a:rPr lang="en-IN"/>
              <a:t> </a:t>
            </a:r>
            <a:r>
              <a:rPr lang="en-IN" sz="2800"/>
              <a:t>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3155-3386-2B92-C19F-B1E818F8B0BA}"/>
              </a:ext>
            </a:extLst>
          </p:cNvPr>
          <p:cNvSpPr txBox="1"/>
          <p:nvPr/>
        </p:nvSpPr>
        <p:spPr>
          <a:xfrm>
            <a:off x="521618" y="851215"/>
            <a:ext cx="8104334" cy="61100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Wingdings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CBP Workbench Implementation</a:t>
            </a:r>
            <a:r>
              <a:rPr lang="en-US" dirty="0">
                <a:latin typeface="Times New Roman"/>
                <a:ea typeface="+mn-lt"/>
                <a:cs typeface="+mn-lt"/>
              </a:rPr>
              <a:t>: Deploy the Workbench on the Interise server.</a:t>
            </a:r>
            <a:endParaRPr lang="en-US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Wingdings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Help Desk Features</a:t>
            </a:r>
            <a:r>
              <a:rPr lang="en-US" dirty="0">
                <a:latin typeface="Times New Roman"/>
                <a:ea typeface="+mn-lt"/>
                <a:cs typeface="+mn-lt"/>
              </a:rPr>
              <a:t>: Implement filtering and downloading options for issues in the Help Desk.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Wingdings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Add task reminder notifications for Help Desk tickets.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Wingdings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SCH Rebranding</a:t>
            </a:r>
            <a:r>
              <a:rPr lang="en-US" dirty="0">
                <a:latin typeface="Times New Roman"/>
                <a:ea typeface="+mn-lt"/>
                <a:cs typeface="+mn-lt"/>
              </a:rPr>
              <a:t>: Rebrand the ESA Landing page for SCH.</a:t>
            </a:r>
          </a:p>
          <a:p>
            <a:pPr marL="285750" indent="-28575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Wingdings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Transport Request</a:t>
            </a:r>
            <a:r>
              <a:rPr lang="en-US" dirty="0">
                <a:latin typeface="Times New Roman"/>
                <a:ea typeface="+mn-lt"/>
                <a:cs typeface="+mn-lt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Wingdings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Create a new page for submitting transport requests.</a:t>
            </a:r>
          </a:p>
          <a:p>
            <a:pPr marL="285750" indent="-28575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Wingdings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Enhance the existing transport request creation process.</a:t>
            </a:r>
          </a:p>
          <a:p>
            <a:pPr marL="285750" indent="-28575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Wingdings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Help Desk Email Inclusion</a:t>
            </a:r>
            <a:r>
              <a:rPr lang="en-US" dirty="0">
                <a:latin typeface="Times New Roman"/>
                <a:ea typeface="+mn-lt"/>
                <a:cs typeface="+mn-lt"/>
              </a:rPr>
              <a:t>: Ensure that "ESASUPPORT" is included in all Help Desk ticket emails.</a:t>
            </a:r>
          </a:p>
          <a:p>
            <a:pPr marL="285750" indent="-28575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Wingdings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Transport History Pages</a:t>
            </a:r>
            <a:r>
              <a:rPr lang="en-US" dirty="0">
                <a:latin typeface="Times New Roman"/>
                <a:ea typeface="+mn-lt"/>
                <a:cs typeface="+mn-lt"/>
              </a:rPr>
              <a:t>: Create list pages for transport history and transport error logs.</a:t>
            </a:r>
          </a:p>
          <a:p>
            <a:pPr marL="285750" indent="-285750">
              <a:lnSpc>
                <a:spcPct val="150000"/>
              </a:lnSpc>
              <a:buSzPts val="1800"/>
              <a:buFont typeface="Wingdings"/>
              <a:buChar char="Ø"/>
            </a:pP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SzPts val="1800"/>
              <a:buFont typeface="Wingdings"/>
              <a:buChar char="Ø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01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5218FD-2FA3-7CD5-A652-CB3AF8C06A42}"/>
              </a:ext>
            </a:extLst>
          </p:cNvPr>
          <p:cNvSpPr txBox="1"/>
          <p:nvPr/>
        </p:nvSpPr>
        <p:spPr>
          <a:xfrm>
            <a:off x="466420" y="402724"/>
            <a:ext cx="855198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u="sng" err="1">
                <a:latin typeface="Times New Roman"/>
                <a:cs typeface="Times New Roman"/>
              </a:rPr>
              <a:t>Infravit</a:t>
            </a:r>
            <a:r>
              <a:rPr lang="en-US" b="1" u="sng">
                <a:latin typeface="Times New Roman"/>
                <a:cs typeface="Times New Roman"/>
              </a:rPr>
              <a:t> Tasks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Involved in the duplicate number validation and support tasks</a:t>
            </a: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6FA647-2AA4-CC67-7360-142C5E29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3" y="1310308"/>
            <a:ext cx="8447155" cy="47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5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2960250-1335-D5CC-7A00-ADBC4309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0" y="926655"/>
            <a:ext cx="8553719" cy="51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66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9144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E68F3B-BB55-29FD-B942-9A28C969CB4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Modules Learned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217A6683-66B7-A619-C100-A811664CD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344281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030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8F3B-BB55-29FD-B942-9A28C969CB4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Lesson Learned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9EED9-48AD-6698-F0B6-B0E4E947C366}"/>
              </a:ext>
            </a:extLst>
          </p:cNvPr>
          <p:cNvSpPr txBox="1"/>
          <p:nvPr/>
        </p:nvSpPr>
        <p:spPr>
          <a:xfrm>
            <a:off x="822960" y="2060848"/>
            <a:ext cx="7418716" cy="16158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>
              <a:latin typeface="Times New Roman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242424"/>
                </a:solidFill>
                <a:latin typeface="Times New Roman"/>
                <a:cs typeface="Segoe UI"/>
              </a:rPr>
              <a:t>Collaborated closely with cross-functional teams to gather requirements and drive development efforts, ensuring alignment between business needs and technical implementation.</a:t>
            </a:r>
            <a:endParaRPr lang="en-US">
              <a:latin typeface="Times New Roman"/>
              <a:cs typeface="Calibri"/>
            </a:endParaRPr>
          </a:p>
          <a:p>
            <a:r>
              <a:rPr lang="en-US"/>
              <a:t>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893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2960" y="286604"/>
            <a:ext cx="7543800" cy="1450757"/>
          </a:xfrm>
        </p:spPr>
        <p:txBody>
          <a:bodyPr>
            <a:normAutofit/>
          </a:bodyPr>
          <a:lstStyle/>
          <a:p>
            <a:r>
              <a:rPr lang="en-IN" sz="2800"/>
              <a:t>Key Achievement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22E55-A47E-3857-F80B-EBEE82452D57}"/>
              </a:ext>
            </a:extLst>
          </p:cNvPr>
          <p:cNvSpPr txBox="1"/>
          <p:nvPr/>
        </p:nvSpPr>
        <p:spPr>
          <a:xfrm>
            <a:off x="467544" y="1916832"/>
            <a:ext cx="8496944" cy="17113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Po Collaboration tasks are moved to PRD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In Vendor Management  tasks are moved to PRD</a:t>
            </a: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In </a:t>
            </a:r>
            <a:r>
              <a:rPr lang="en-US" err="1"/>
              <a:t>Infravit</a:t>
            </a:r>
            <a:r>
              <a:rPr lang="en-US"/>
              <a:t> completed tasks moved to PRD</a:t>
            </a: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In Platform Transport automation enhancement tasks are completed.</a:t>
            </a: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815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2960" y="286604"/>
            <a:ext cx="7543800" cy="1450757"/>
          </a:xfrm>
        </p:spPr>
        <p:txBody>
          <a:bodyPr>
            <a:normAutofit/>
          </a:bodyPr>
          <a:lstStyle/>
          <a:p>
            <a:r>
              <a:rPr lang="en-IN" sz="2800"/>
              <a:t>Planned Activities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4E592-F3B2-5C40-00B7-2CBA0D62A4DA}"/>
              </a:ext>
            </a:extLst>
          </p:cNvPr>
          <p:cNvSpPr txBox="1"/>
          <p:nvPr/>
        </p:nvSpPr>
        <p:spPr>
          <a:xfrm>
            <a:off x="611560" y="1737361"/>
            <a:ext cx="8064896" cy="27238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>
                <a:ea typeface="Calibri"/>
                <a:cs typeface="Calibri"/>
              </a:rPr>
              <a:t>When the helpdesk ticket raised need to create integration between the ESA &amp; ZOHO.</a:t>
            </a:r>
            <a:endParaRPr lang="en-IN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>
                <a:ea typeface="Calibri"/>
                <a:cs typeface="Calibri"/>
              </a:rPr>
              <a:t>Implemented helpdesk in NFIL &amp; Crescent</a:t>
            </a:r>
            <a:endParaRPr lang="en-IN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>
                <a:cs typeface="Calibri"/>
              </a:rPr>
              <a:t>In CBP transport automation planned to work on the second phase and </a:t>
            </a:r>
            <a:br>
              <a:rPr lang="en-IN">
                <a:cs typeface="Calibri"/>
              </a:rPr>
            </a:br>
            <a:r>
              <a:rPr lang="en-IN">
                <a:cs typeface="Calibri"/>
              </a:rPr>
              <a:t>also  to involve in the platform tasks.</a:t>
            </a:r>
            <a:endParaRPr lang="en-IN"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7603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8139E-2E50-E348-8E02-D6BDB8B8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>
                <a:cs typeface="Calibri Light"/>
              </a:rPr>
              <a:t>Rating</a:t>
            </a:r>
            <a:endParaRPr lang="en-IN" sz="2800">
              <a:solidFill>
                <a:srgbClr val="404040"/>
              </a:solidFill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C321373-1C98-DCDC-F2D0-E45640A882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520937"/>
              </p:ext>
            </p:extLst>
          </p:nvPr>
        </p:nvGraphicFramePr>
        <p:xfrm>
          <a:off x="301450" y="1218363"/>
          <a:ext cx="859220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8448">
                  <a:extLst>
                    <a:ext uri="{9D8B030D-6E8A-4147-A177-3AD203B41FA5}">
                      <a16:colId xmlns:a16="http://schemas.microsoft.com/office/drawing/2014/main" val="1663736938"/>
                    </a:ext>
                  </a:extLst>
                </a:gridCol>
                <a:gridCol w="4453755">
                  <a:extLst>
                    <a:ext uri="{9D8B030D-6E8A-4147-A177-3AD203B41FA5}">
                      <a16:colId xmlns:a16="http://schemas.microsoft.com/office/drawing/2014/main" val="108099773"/>
                    </a:ext>
                  </a:extLst>
                </a:gridCol>
              </a:tblGrid>
              <a:tr h="351829">
                <a:tc>
                  <a:txBody>
                    <a:bodyPr/>
                    <a:lstStyle/>
                    <a:p>
                      <a:r>
                        <a:rPr lang="en-US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236391"/>
                  </a:ext>
                </a:extLst>
              </a:tr>
              <a:tr h="3703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Maturity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450521"/>
                  </a:ext>
                </a:extLst>
              </a:tr>
              <a:tr h="3703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Intellect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03905"/>
                  </a:ext>
                </a:extLst>
              </a:tr>
              <a:tr h="3703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Coding skills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5886"/>
                  </a:ext>
                </a:extLst>
              </a:tr>
              <a:tr h="3703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Willing to learn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8107"/>
                  </a:ext>
                </a:extLst>
              </a:tr>
              <a:tr h="3703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Willing to support beyond regular hours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557031"/>
                  </a:ext>
                </a:extLst>
              </a:tr>
              <a:tr h="3703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Reachable any time even on holidays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464253"/>
                  </a:ext>
                </a:extLst>
              </a:tr>
              <a:tr h="3703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Available anytime for emergencies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7453"/>
                  </a:ext>
                </a:extLst>
              </a:tr>
              <a:tr h="3703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Ability to understand requirements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317603"/>
                  </a:ext>
                </a:extLst>
              </a:tr>
              <a:tr h="6295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Ability to solve the requirement with own logic DS and algorithms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9409"/>
                  </a:ext>
                </a:extLst>
              </a:tr>
              <a:tr h="8888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Quick response to all queries and messages sent by colleague's customers or managers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779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899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8139E-2E50-E348-8E02-D6BDB8B8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>
                <a:cs typeface="Calibri Light"/>
              </a:rPr>
              <a:t>Rating</a:t>
            </a:r>
            <a:endParaRPr lang="en-IN" sz="2800">
              <a:solidFill>
                <a:srgbClr val="404040"/>
              </a:solidFill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8A6A03F-FF62-6013-5E11-504C979D69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360131"/>
              </p:ext>
            </p:extLst>
          </p:nvPr>
        </p:nvGraphicFramePr>
        <p:xfrm>
          <a:off x="822325" y="1846263"/>
          <a:ext cx="7543798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1086">
                  <a:extLst>
                    <a:ext uri="{9D8B030D-6E8A-4147-A177-3AD203B41FA5}">
                      <a16:colId xmlns:a16="http://schemas.microsoft.com/office/drawing/2014/main" val="3958708791"/>
                    </a:ext>
                  </a:extLst>
                </a:gridCol>
                <a:gridCol w="3582712">
                  <a:extLst>
                    <a:ext uri="{9D8B030D-6E8A-4147-A177-3AD203B41FA5}">
                      <a16:colId xmlns:a16="http://schemas.microsoft.com/office/drawing/2014/main" val="3607641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9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Timely delivery of tasks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04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Following good development release process to ensure high quality output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31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Helping own team members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2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Helping other team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15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Passionate for product development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84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passionate for own company growth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Ambitious to become a future company leader or a next level team leader.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90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445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4E592-F3B2-5C40-00B7-2CBA0D62A4DA}"/>
              </a:ext>
            </a:extLst>
          </p:cNvPr>
          <p:cNvSpPr txBox="1"/>
          <p:nvPr/>
        </p:nvSpPr>
        <p:spPr>
          <a:xfrm>
            <a:off x="-461679" y="3315023"/>
            <a:ext cx="8064896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7"/>
            <a:r>
              <a:rPr lang="en-IN" sz="4400">
                <a:latin typeface="Times New Roman"/>
                <a:cs typeface="Calibri"/>
              </a:rPr>
              <a:t>THANK YOU..!</a:t>
            </a:r>
            <a:endParaRPr lang="en-US" sz="4400">
              <a:latin typeface="Times New Roman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6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B138-9C59-EFFB-1D72-2F52309F08BB}"/>
              </a:ext>
            </a:extLst>
          </p:cNvPr>
          <p:cNvSpPr txBox="1">
            <a:spLocks/>
          </p:cNvSpPr>
          <p:nvPr/>
        </p:nvSpPr>
        <p:spPr>
          <a:xfrm>
            <a:off x="797976" y="-200576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Completed</a:t>
            </a:r>
            <a:r>
              <a:rPr lang="en-IN"/>
              <a:t> </a:t>
            </a:r>
            <a:r>
              <a:rPr lang="en-IN" sz="2800"/>
              <a:t>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6543C-1CE2-BD73-DE3C-FDE6CEFCCB08}"/>
              </a:ext>
            </a:extLst>
          </p:cNvPr>
          <p:cNvSpPr txBox="1"/>
          <p:nvPr/>
        </p:nvSpPr>
        <p:spPr>
          <a:xfrm>
            <a:off x="715967" y="1252525"/>
            <a:ext cx="7709480" cy="44473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SzPts val="1800"/>
            </a:pPr>
            <a:r>
              <a:rPr lang="en-US" b="1" u="sng">
                <a:solidFill>
                  <a:srgbClr val="000000"/>
                </a:solidFill>
                <a:latin typeface="Times New Roman"/>
                <a:cs typeface="Times New Roman"/>
              </a:rPr>
              <a:t>ESA Tasks :</a:t>
            </a:r>
            <a:endParaRPr lang="en-US">
              <a:solidFill>
                <a:srgbClr val="000000"/>
              </a:solidFill>
              <a:latin typeface="LatoWeb"/>
            </a:endParaRPr>
          </a:p>
          <a:p>
            <a:pPr marL="283210" indent="-283210">
              <a:buSzPts val="1800"/>
              <a:buFont typeface="Wingdings" panose="05000000000000000000" pitchFamily="2" charset="2"/>
              <a:buChar char="Ø"/>
            </a:pPr>
            <a:endParaRPr lang="en-US">
              <a:solidFill>
                <a:srgbClr val="000000"/>
              </a:solidFill>
              <a:latin typeface="LatoWeb"/>
            </a:endParaRPr>
          </a:p>
          <a:p>
            <a:pPr marL="342900" indent="-342900">
              <a:buSzPts val="1800"/>
              <a:buFont typeface="Wingdings" panose="05000000000000000000" pitchFamily="2" charset="2"/>
              <a:buChar char="Ø"/>
            </a:pPr>
            <a:r>
              <a:rPr lang="en-US" sz="19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Payment List Page Creation</a:t>
            </a:r>
            <a:r>
              <a:rPr lang="en-US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Develop a new page for the payment list.</a:t>
            </a:r>
          </a:p>
          <a:p>
            <a:pPr marL="342900" indent="-342900">
              <a:buSzPts val="1800"/>
              <a:buFont typeface="Wingdings" panose="05000000000000000000" pitchFamily="2" charset="2"/>
              <a:buChar char="Ø"/>
            </a:pPr>
            <a:r>
              <a:rPr lang="en-US" sz="19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PO PDF Display</a:t>
            </a:r>
            <a:r>
              <a:rPr lang="en-US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Ensure that the PO PDF file is displayed on the PO item list, GRN, and SES approval pages.</a:t>
            </a:r>
            <a:endParaRPr lang="en-US" sz="1900">
              <a:latin typeface="Times New Roman"/>
              <a:cs typeface="Times New Roman"/>
            </a:endParaRPr>
          </a:p>
          <a:p>
            <a:pPr marL="342900" indent="-342900">
              <a:buSzPts val="1800"/>
              <a:buFont typeface="Wingdings" panose="05000000000000000000" pitchFamily="2" charset="2"/>
              <a:buChar char="Ø"/>
            </a:pPr>
            <a:r>
              <a:rPr lang="en-US" sz="19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PRD Download and Filtering</a:t>
            </a:r>
            <a:r>
              <a:rPr lang="en-US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Implement download and filtering options for PRD issues.</a:t>
            </a:r>
            <a:endParaRPr lang="en-US" sz="1900">
              <a:latin typeface="Times New Roman"/>
              <a:cs typeface="Times New Roman"/>
            </a:endParaRPr>
          </a:p>
          <a:p>
            <a:pPr marL="342900" indent="-342900">
              <a:buSzPts val="1800"/>
              <a:buFont typeface="Wingdings" panose="05000000000000000000" pitchFamily="2" charset="2"/>
              <a:buChar char="Ø"/>
            </a:pPr>
            <a:r>
              <a:rPr lang="en-US" sz="19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Embedded Table Download</a:t>
            </a:r>
            <a:r>
              <a:rPr lang="en-US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Add download functionality for the embedded table in the PO item detail.</a:t>
            </a:r>
            <a:endParaRPr lang="en-US" sz="1900">
              <a:latin typeface="Times New Roman"/>
              <a:cs typeface="Times New Roman"/>
            </a:endParaRPr>
          </a:p>
          <a:p>
            <a:pPr marL="342900" indent="-342900">
              <a:buSzPts val="1800"/>
              <a:buFont typeface="Wingdings" panose="05000000000000000000" pitchFamily="2" charset="2"/>
              <a:buChar char="Ø"/>
            </a:pPr>
            <a:r>
              <a:rPr lang="en-US" sz="19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Terminology Consistency</a:t>
            </a:r>
            <a:r>
              <a:rPr lang="en-US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Ensure consistent terminology throughout the application. Correct the delivery date field data in the PDF.</a:t>
            </a:r>
            <a:endParaRPr lang="en-US" sz="1900">
              <a:latin typeface="Times New Roman"/>
              <a:cs typeface="Times New Roman"/>
            </a:endParaRPr>
          </a:p>
          <a:p>
            <a:pPr marL="342900" indent="-342900">
              <a:buSzPts val="1800"/>
              <a:buFont typeface="Wingdings" panose="05000000000000000000" pitchFamily="2" charset="2"/>
              <a:buChar char="Ø"/>
            </a:pPr>
            <a:r>
              <a:rPr lang="en-US" sz="19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Excel Download Fields</a:t>
            </a:r>
            <a:r>
              <a:rPr lang="en-US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Address discrepancies in the Excel download fields, ensuring all necessary fields are included.</a:t>
            </a:r>
            <a:endParaRPr lang="en-US" sz="1900">
              <a:latin typeface="Times New Roman"/>
              <a:cs typeface="Times New Roman"/>
            </a:endParaRPr>
          </a:p>
          <a:p>
            <a:pPr marL="342900" indent="-342900">
              <a:buSzPts val="1800"/>
              <a:buFont typeface="Wingdings" panose="05000000000000000000" pitchFamily="2" charset="2"/>
              <a:buChar char="Ø"/>
            </a:pPr>
            <a:r>
              <a:rPr lang="en-US" sz="19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PDF Download Option</a:t>
            </a:r>
            <a:r>
              <a:rPr lang="en-US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Disable the PDF download option as required.</a:t>
            </a:r>
            <a:endParaRPr lang="en-US" sz="1900">
              <a:latin typeface="Times New Roman"/>
              <a:cs typeface="Times New Roman"/>
            </a:endParaRPr>
          </a:p>
          <a:p>
            <a:pPr marL="342900" indent="-342900">
              <a:buSzPts val="1800"/>
              <a:buFont typeface="Wingdings" panose="05000000000000000000" pitchFamily="2" charset="2"/>
              <a:buChar char="Ø"/>
            </a:pPr>
            <a:r>
              <a:rPr lang="en-US" sz="19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PO Buyer Page</a:t>
            </a:r>
            <a:r>
              <a:rPr lang="en-US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Fix download and filtering issues on the PO Buyer page.</a:t>
            </a:r>
            <a:endParaRPr lang="en-US" sz="19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714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CEF6-D5BB-9714-2D79-367E80CE25A9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Completed</a:t>
            </a:r>
            <a:r>
              <a:rPr lang="en-IN"/>
              <a:t> </a:t>
            </a:r>
            <a:r>
              <a:rPr lang="en-IN" sz="2800"/>
              <a:t>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F0A7D-ADB5-CE6E-828F-3C45F051E90D}"/>
              </a:ext>
            </a:extLst>
          </p:cNvPr>
          <p:cNvSpPr txBox="1"/>
          <p:nvPr/>
        </p:nvSpPr>
        <p:spPr>
          <a:xfrm>
            <a:off x="822960" y="1719174"/>
            <a:ext cx="7997512" cy="60478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Chat Notifications:</a:t>
            </a:r>
            <a:r>
              <a:rPr lang="en-US" dirty="0">
                <a:latin typeface="Times New Roman"/>
                <a:ea typeface="+mn-lt"/>
                <a:cs typeface="+mn-lt"/>
              </a:rPr>
              <a:t> Clear all feature and chat count are malfunctioning.</a:t>
            </a:r>
            <a:endParaRPr lang="en-US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Pages Filter Issue:</a:t>
            </a:r>
            <a:r>
              <a:rPr lang="en-US" dirty="0">
                <a:latin typeface="Times New Roman"/>
                <a:ea typeface="+mn-lt"/>
                <a:cs typeface="+mn-lt"/>
              </a:rPr>
              <a:t> Date filter is not working on the following pages: PO list, SES list, GRN list, Invoice list, Payment list.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Disable SES Button:</a:t>
            </a:r>
            <a:r>
              <a:rPr lang="en-US" dirty="0">
                <a:latin typeface="Times New Roman"/>
                <a:ea typeface="+mn-lt"/>
                <a:cs typeface="+mn-lt"/>
              </a:rPr>
              <a:t> Disable the "Create SES" button when all line items' balance quantity is zero for the corresponding activity.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GRN List Issues: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Missing vendor details.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Acknowledgement issues.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Truncated tax description.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PO Collaboration List Page:</a:t>
            </a:r>
            <a:r>
              <a:rPr lang="en-US" dirty="0">
                <a:latin typeface="Times New Roman"/>
                <a:ea typeface="+mn-lt"/>
                <a:cs typeface="+mn-lt"/>
              </a:rPr>
              <a:t> Add a chart and status dropdown.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Payment History Page:</a:t>
            </a:r>
            <a:r>
              <a:rPr lang="en-US" dirty="0">
                <a:latin typeface="Times New Roman"/>
                <a:ea typeface="+mn-lt"/>
                <a:cs typeface="+mn-lt"/>
              </a:rPr>
              <a:t> No data is showing in production (</a:t>
            </a:r>
            <a:r>
              <a:rPr lang="en-US" err="1">
                <a:latin typeface="Times New Roman"/>
                <a:ea typeface="+mn-lt"/>
                <a:cs typeface="+mn-lt"/>
              </a:rPr>
              <a:t>Prd</a:t>
            </a:r>
            <a:r>
              <a:rPr lang="en-US" dirty="0">
                <a:latin typeface="Times New Roman"/>
                <a:ea typeface="+mn-lt"/>
                <a:cs typeface="+mn-lt"/>
              </a:rPr>
              <a:t>) payment history.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latin typeface="LatoWeb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64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CEF6-D5BB-9714-2D79-367E80CE25A9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Completed</a:t>
            </a:r>
            <a:r>
              <a:rPr lang="en-IN"/>
              <a:t> </a:t>
            </a:r>
            <a:r>
              <a:rPr lang="en-IN" sz="2800"/>
              <a:t>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F0A7D-ADB5-CE6E-828F-3C45F051E90D}"/>
              </a:ext>
            </a:extLst>
          </p:cNvPr>
          <p:cNvSpPr txBox="1"/>
          <p:nvPr/>
        </p:nvSpPr>
        <p:spPr>
          <a:xfrm>
            <a:off x="781956" y="1442394"/>
            <a:ext cx="7997512" cy="67403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General Enhancements: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Add hyperlinks.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Configure decimal values.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Hide SES GRN table.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+mn-lt"/>
              </a:rPr>
              <a:t>Embedded Table(GRN, Invoice, SES, Payment): </a:t>
            </a:r>
            <a:r>
              <a:rPr lang="en-US" dirty="0">
                <a:latin typeface="Times New Roman"/>
                <a:ea typeface="+mn-lt"/>
                <a:cs typeface="+mn-lt"/>
              </a:rPr>
              <a:t>Need Item detail embedded </a:t>
            </a:r>
            <a:r>
              <a:rPr lang="en-US">
                <a:latin typeface="Times New Roman"/>
                <a:ea typeface="+mn-lt"/>
                <a:cs typeface="+mn-lt"/>
              </a:rPr>
              <a:t>table,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IN" b="1" dirty="0">
                <a:latin typeface="Times New Roman"/>
                <a:ea typeface="+mn-lt"/>
                <a:cs typeface="Times New Roman"/>
              </a:rPr>
              <a:t>Vendor Filter:</a:t>
            </a:r>
            <a:r>
              <a:rPr lang="en-IN" dirty="0">
                <a:latin typeface="Times New Roman"/>
                <a:ea typeface="+mn-lt"/>
                <a:cs typeface="Times New Roman"/>
              </a:rPr>
              <a:t> Replace the checkbox with a search input for "Vendor No &amp; Name" on all relevant pages (VEN0026).</a:t>
            </a:r>
          </a:p>
          <a:p>
            <a:pPr marL="285750" indent="-285750"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IN" b="1" dirty="0">
                <a:latin typeface="Times New Roman"/>
                <a:ea typeface="+mn-lt"/>
                <a:cs typeface="Times New Roman"/>
              </a:rPr>
              <a:t>Invoice Embedded Table:</a:t>
            </a:r>
            <a:r>
              <a:rPr lang="en-IN" dirty="0">
                <a:latin typeface="Times New Roman"/>
                <a:ea typeface="+mn-lt"/>
                <a:cs typeface="Times New Roman"/>
              </a:rPr>
              <a:t> Add an embedded invoice table in the GRN history.</a:t>
            </a:r>
          </a:p>
          <a:p>
            <a:pPr marL="285750" indent="-285750"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IN" b="1" dirty="0">
                <a:latin typeface="Times New Roman"/>
                <a:ea typeface="+mn-lt"/>
                <a:cs typeface="Times New Roman"/>
              </a:rPr>
              <a:t>DMS Attachment Flag:</a:t>
            </a:r>
            <a:r>
              <a:rPr lang="en-IN" dirty="0">
                <a:latin typeface="Times New Roman"/>
                <a:ea typeface="+mn-lt"/>
                <a:cs typeface="Times New Roman"/>
              </a:rPr>
              <a:t> Add DMS attachment flags for GRN, SES, and Invoice.</a:t>
            </a:r>
          </a:p>
          <a:p>
            <a:pPr marL="285750" indent="-285750"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IN" b="1" dirty="0">
                <a:latin typeface="Times New Roman"/>
                <a:ea typeface="+mn-lt"/>
                <a:cs typeface="Times New Roman"/>
              </a:rPr>
              <a:t>E-Mail Template Update:</a:t>
            </a:r>
            <a:r>
              <a:rPr lang="en-IN" dirty="0">
                <a:latin typeface="Times New Roman"/>
                <a:ea typeface="+mn-lt"/>
                <a:cs typeface="Times New Roman"/>
              </a:rPr>
              <a:t> Add a separate table for PO details in notifications.</a:t>
            </a:r>
            <a:br>
              <a:rPr lang="en-US" dirty="0">
                <a:latin typeface="Times New Roman"/>
                <a:ea typeface="+mn-lt"/>
                <a:cs typeface="+mn-lt"/>
              </a:rPr>
            </a:br>
            <a:endParaRPr lang="en-US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solidFill>
                <a:srgbClr val="000000"/>
              </a:solidFill>
              <a:latin typeface="LatoWeb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78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B583-92C1-C553-1803-F5F36DBFEE68}"/>
              </a:ext>
            </a:extLst>
          </p:cNvPr>
          <p:cNvSpPr txBox="1">
            <a:spLocks/>
          </p:cNvSpPr>
          <p:nvPr/>
        </p:nvSpPr>
        <p:spPr>
          <a:xfrm>
            <a:off x="399392" y="-606655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Completed</a:t>
            </a:r>
            <a:r>
              <a:rPr lang="en-IN"/>
              <a:t> </a:t>
            </a:r>
            <a:r>
              <a:rPr lang="en-IN" sz="2800"/>
              <a:t>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19DB9-4F55-76AA-6BDF-541CC7A9CEF8}"/>
              </a:ext>
            </a:extLst>
          </p:cNvPr>
          <p:cNvSpPr txBox="1"/>
          <p:nvPr/>
        </p:nvSpPr>
        <p:spPr>
          <a:xfrm>
            <a:off x="571120" y="119577"/>
            <a:ext cx="7997512" cy="67403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b="1" u="sng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endParaRPr lang="en-IN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IN" b="1" dirty="0">
                <a:latin typeface="Times New Roman"/>
                <a:ea typeface="+mn-lt"/>
                <a:cs typeface="+mn-lt"/>
              </a:rPr>
              <a:t>Procurement Team Field:</a:t>
            </a:r>
            <a:r>
              <a:rPr lang="en-IN" dirty="0">
                <a:latin typeface="Times New Roman"/>
                <a:ea typeface="+mn-lt"/>
                <a:cs typeface="+mn-lt"/>
              </a:rPr>
              <a:t> Include a procurement team field in the PO list and PO item list header details.</a:t>
            </a:r>
            <a:endParaRPr lang="en-IN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IN" b="1" dirty="0">
                <a:latin typeface="Times New Roman"/>
                <a:ea typeface="+mn-lt"/>
                <a:cs typeface="+mn-lt"/>
              </a:rPr>
              <a:t>Vendor &amp; Requested By Fields:</a:t>
            </a:r>
            <a:r>
              <a:rPr lang="en-IN" dirty="0">
                <a:latin typeface="Times New Roman"/>
                <a:ea typeface="+mn-lt"/>
                <a:cs typeface="+mn-lt"/>
              </a:rPr>
              <a:t> Ensure "Vendor Name" and "Requested By" fields are added where needed.</a:t>
            </a:r>
            <a:endParaRPr lang="en-IN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IN" b="1" dirty="0">
                <a:latin typeface="Times New Roman"/>
                <a:ea typeface="+mn-lt"/>
                <a:cs typeface="+mn-lt"/>
              </a:rPr>
              <a:t>Invoice Mail Notification:</a:t>
            </a:r>
            <a:r>
              <a:rPr lang="en-IN" dirty="0">
                <a:latin typeface="Times New Roman"/>
                <a:ea typeface="+mn-lt"/>
                <a:cs typeface="+mn-lt"/>
              </a:rPr>
              <a:t> Insert PO details in invoice email notifications.</a:t>
            </a:r>
            <a:endParaRPr lang="en-IN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IN" b="1" dirty="0">
                <a:latin typeface="Times New Roman"/>
                <a:ea typeface="+mn-lt"/>
                <a:cs typeface="+mn-lt"/>
              </a:rPr>
              <a:t>GRN &amp; SES Mail Notifications:</a:t>
            </a:r>
            <a:r>
              <a:rPr lang="en-IN" dirty="0">
                <a:latin typeface="Times New Roman"/>
                <a:ea typeface="+mn-lt"/>
                <a:cs typeface="+mn-lt"/>
              </a:rPr>
              <a:t> Set up "Under Review" email notifications for GRN and SES.</a:t>
            </a:r>
            <a:endParaRPr lang="en-IN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IN" b="1" dirty="0">
                <a:latin typeface="Times New Roman"/>
                <a:ea typeface="+mn-lt"/>
                <a:cs typeface="+mn-lt"/>
              </a:rPr>
              <a:t>Mail Template Corrections:</a:t>
            </a:r>
            <a:r>
              <a:rPr lang="en-IN" dirty="0">
                <a:latin typeface="Times New Roman"/>
                <a:ea typeface="+mn-lt"/>
                <a:cs typeface="+mn-lt"/>
              </a:rPr>
              <a:t> Apply necessary corrections to existing mail templates.</a:t>
            </a:r>
            <a:endParaRPr lang="en-IN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IN" b="1" dirty="0">
                <a:latin typeface="Times New Roman"/>
                <a:ea typeface="+mn-lt"/>
                <a:cs typeface="+mn-lt"/>
              </a:rPr>
              <a:t>SES Production Issue:</a:t>
            </a:r>
            <a:r>
              <a:rPr lang="en-IN" dirty="0">
                <a:latin typeface="Times New Roman"/>
                <a:ea typeface="+mn-lt"/>
                <a:cs typeface="+mn-lt"/>
              </a:rPr>
              <a:t> Address SES-related production issues and tasks.</a:t>
            </a:r>
            <a:endParaRPr lang="en-IN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IN" b="1" dirty="0">
                <a:latin typeface="Times New Roman"/>
                <a:ea typeface="+mn-lt"/>
                <a:cs typeface="+mn-lt"/>
              </a:rPr>
              <a:t>Notification Inbox:</a:t>
            </a:r>
            <a:r>
              <a:rPr lang="en-IN" dirty="0">
                <a:latin typeface="Times New Roman"/>
                <a:ea typeface="+mn-lt"/>
                <a:cs typeface="+mn-lt"/>
              </a:rPr>
              <a:t> Ensure proper functionality of the notification inbox.</a:t>
            </a:r>
            <a:endParaRPr lang="en-IN" dirty="0">
              <a:latin typeface="Times New Roman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IN" b="1" dirty="0">
                <a:latin typeface="Times New Roman"/>
                <a:ea typeface="+mn-lt"/>
                <a:cs typeface="+mn-lt"/>
              </a:rPr>
              <a:t>Supplier Registration (Bank Account Field):</a:t>
            </a:r>
            <a:r>
              <a:rPr lang="en-IN" dirty="0">
                <a:latin typeface="Times New Roman"/>
                <a:ea typeface="+mn-lt"/>
                <a:cs typeface="+mn-lt"/>
              </a:rPr>
              <a:t> The bank account number field should only accept alphanumeric characters.</a:t>
            </a:r>
            <a:endParaRPr lang="en-IN" dirty="0">
              <a:latin typeface="Times New Roman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IN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16F9-CCD6-5FF5-4807-DC3BE512FDB4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Completed</a:t>
            </a:r>
            <a:r>
              <a:rPr lang="en-IN"/>
              <a:t> </a:t>
            </a:r>
            <a:r>
              <a:rPr lang="en-IN" sz="2800"/>
              <a:t>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6AE74-385F-DA0B-23BD-3C5665112D66}"/>
              </a:ext>
            </a:extLst>
          </p:cNvPr>
          <p:cNvSpPr txBox="1"/>
          <p:nvPr/>
        </p:nvSpPr>
        <p:spPr>
          <a:xfrm>
            <a:off x="467544" y="1844824"/>
            <a:ext cx="8136904" cy="46628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 err="1">
                <a:latin typeface="Times New Roman"/>
                <a:cs typeface="Times New Roman"/>
              </a:rPr>
              <a:t>Infravit</a:t>
            </a:r>
            <a:r>
              <a:rPr lang="en-US" b="1" u="sng">
                <a:latin typeface="Times New Roman"/>
                <a:cs typeface="Times New Roman"/>
              </a:rPr>
              <a:t> Tasks</a:t>
            </a:r>
            <a:br>
              <a:rPr lang="en-US" b="1" u="sng">
                <a:latin typeface="Times New Roman"/>
                <a:cs typeface="Times New Roman"/>
              </a:rPr>
            </a:br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Duplication Number Validation:</a:t>
            </a:r>
            <a:r>
              <a:rPr lang="en-US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Implement duplication number validation through API.</a:t>
            </a:r>
            <a:endParaRPr lang="en-US">
              <a:solidFill>
                <a:srgbClr val="000000"/>
              </a:solidFill>
              <a:latin typeface="Times New Roman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Read-Only for Text Area (QAS):</a:t>
            </a:r>
            <a:r>
              <a:rPr lang="en-US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Fix the issue where read-only is not working for text areas in QAS.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Profile Image Issue:</a:t>
            </a:r>
            <a:r>
              <a:rPr lang="en-US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Resolve the profile image issue in both dev and QAS environments.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Read-Only for </a:t>
            </a:r>
            <a:r>
              <a:rPr lang="en-US" b="1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TextBox</a:t>
            </a:r>
            <a:r>
              <a:rPr lang="en-US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Fix the issue where read-only is not working for text boxes.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Material Code Removal:</a:t>
            </a:r>
            <a:r>
              <a:rPr lang="en-US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Remove material codes starting with "000000" from all pages in Vendor Connect.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2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681AEE-9501-5FFE-EEB7-07A0C3635B62}"/>
              </a:ext>
            </a:extLst>
          </p:cNvPr>
          <p:cNvSpPr txBox="1"/>
          <p:nvPr/>
        </p:nvSpPr>
        <p:spPr>
          <a:xfrm>
            <a:off x="251520" y="1918573"/>
            <a:ext cx="87129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/>
            </a:br>
            <a:br>
              <a:rPr lang="en-US"/>
            </a:br>
            <a:endParaRPr lang="en-US" b="1" u="sng">
              <a:latin typeface="Times New Roman"/>
              <a:cs typeface="Times New Roman"/>
            </a:endParaRPr>
          </a:p>
          <a:p>
            <a:endParaRPr 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1225F0-F63D-7489-006E-F6BAF4EB3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1" y="1400623"/>
            <a:ext cx="8351300" cy="4825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411F8-703E-5D95-9816-A0E8E437FA41}"/>
              </a:ext>
            </a:extLst>
          </p:cNvPr>
          <p:cNvSpPr txBox="1"/>
          <p:nvPr/>
        </p:nvSpPr>
        <p:spPr>
          <a:xfrm>
            <a:off x="392770" y="517184"/>
            <a:ext cx="47550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Times New Roman"/>
                <a:cs typeface="Times New Roman"/>
              </a:rPr>
              <a:t>Platform Tasks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u="sng" err="1">
                <a:latin typeface="Times New Roman"/>
                <a:cs typeface="Times New Roman"/>
              </a:rPr>
              <a:t>Kpi</a:t>
            </a:r>
            <a:r>
              <a:rPr lang="en-US" b="1" u="sng">
                <a:latin typeface="Times New Roman"/>
                <a:cs typeface="Times New Roman"/>
              </a:rPr>
              <a:t> card</a:t>
            </a:r>
            <a:br>
              <a:rPr lang="en-US" b="1" u="sng">
                <a:latin typeface="Times New Roman"/>
                <a:cs typeface="Times New Roman"/>
              </a:rPr>
            </a:br>
            <a:r>
              <a:rPr lang="en-US" b="1" u="sng">
                <a:latin typeface="Times New Roman"/>
                <a:cs typeface="Times New Roman"/>
              </a:rPr>
              <a:t>Created Kpicard11 for Dashboard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9259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AB73D5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7030A0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On-screen Show (4:3)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Retrospect</vt:lpstr>
      <vt:lpstr>CUSTOMER PROJECT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Platftrorm Tasks Transport Automation Involved in enhancements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Achievement</vt:lpstr>
      <vt:lpstr>Planned Activities</vt:lpstr>
      <vt:lpstr>Rating </vt:lpstr>
      <vt:lpstr>Rating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Assigned Tasks</dc:title>
  <dc:creator>admin</dc:creator>
  <cp:revision>77</cp:revision>
  <dcterms:created xsi:type="dcterms:W3CDTF">2015-08-24T12:55:57Z</dcterms:created>
  <dcterms:modified xsi:type="dcterms:W3CDTF">2024-10-12T13:01:38Z</dcterms:modified>
</cp:coreProperties>
</file>